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Lst>
  <p:sldSz cy="28803600" cx="38404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8"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8"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309175" y="4169620"/>
            <a:ext cx="35786400" cy="11494800"/>
          </a:xfrm>
          <a:prstGeom prst="rect">
            <a:avLst/>
          </a:prstGeom>
        </p:spPr>
        <p:txBody>
          <a:bodyPr anchorCtr="0" anchor="b" bIns="427550" lIns="427550" spcFirstLastPara="1" rIns="427550" wrap="square" tIns="427550"/>
          <a:lstStyle>
            <a:lvl1pPr lvl="0" algn="ctr">
              <a:spcBef>
                <a:spcPts val="0"/>
              </a:spcBef>
              <a:spcAft>
                <a:spcPts val="0"/>
              </a:spcAft>
              <a:buSzPts val="24300"/>
              <a:buNone/>
              <a:defRPr sz="24300"/>
            </a:lvl1pPr>
            <a:lvl2pPr lvl="1" algn="ctr">
              <a:spcBef>
                <a:spcPts val="0"/>
              </a:spcBef>
              <a:spcAft>
                <a:spcPts val="0"/>
              </a:spcAft>
              <a:buSzPts val="24300"/>
              <a:buNone/>
              <a:defRPr sz="24300"/>
            </a:lvl2pPr>
            <a:lvl3pPr lvl="2" algn="ctr">
              <a:spcBef>
                <a:spcPts val="0"/>
              </a:spcBef>
              <a:spcAft>
                <a:spcPts val="0"/>
              </a:spcAft>
              <a:buSzPts val="24300"/>
              <a:buNone/>
              <a:defRPr sz="24300"/>
            </a:lvl3pPr>
            <a:lvl4pPr lvl="3" algn="ctr">
              <a:spcBef>
                <a:spcPts val="0"/>
              </a:spcBef>
              <a:spcAft>
                <a:spcPts val="0"/>
              </a:spcAft>
              <a:buSzPts val="24300"/>
              <a:buNone/>
              <a:defRPr sz="24300"/>
            </a:lvl4pPr>
            <a:lvl5pPr lvl="4" algn="ctr">
              <a:spcBef>
                <a:spcPts val="0"/>
              </a:spcBef>
              <a:spcAft>
                <a:spcPts val="0"/>
              </a:spcAft>
              <a:buSzPts val="24300"/>
              <a:buNone/>
              <a:defRPr sz="24300"/>
            </a:lvl5pPr>
            <a:lvl6pPr lvl="5" algn="ctr">
              <a:spcBef>
                <a:spcPts val="0"/>
              </a:spcBef>
              <a:spcAft>
                <a:spcPts val="0"/>
              </a:spcAft>
              <a:buSzPts val="24300"/>
              <a:buNone/>
              <a:defRPr sz="24300"/>
            </a:lvl6pPr>
            <a:lvl7pPr lvl="6" algn="ctr">
              <a:spcBef>
                <a:spcPts val="0"/>
              </a:spcBef>
              <a:spcAft>
                <a:spcPts val="0"/>
              </a:spcAft>
              <a:buSzPts val="24300"/>
              <a:buNone/>
              <a:defRPr sz="24300"/>
            </a:lvl7pPr>
            <a:lvl8pPr lvl="7" algn="ctr">
              <a:spcBef>
                <a:spcPts val="0"/>
              </a:spcBef>
              <a:spcAft>
                <a:spcPts val="0"/>
              </a:spcAft>
              <a:buSzPts val="24300"/>
              <a:buNone/>
              <a:defRPr sz="24300"/>
            </a:lvl8pPr>
            <a:lvl9pPr lvl="8" algn="ctr">
              <a:spcBef>
                <a:spcPts val="0"/>
              </a:spcBef>
              <a:spcAft>
                <a:spcPts val="0"/>
              </a:spcAft>
              <a:buSzPts val="24300"/>
              <a:buNone/>
              <a:defRPr sz="24300"/>
            </a:lvl9pPr>
          </a:lstStyle>
          <a:p/>
        </p:txBody>
      </p:sp>
      <p:sp>
        <p:nvSpPr>
          <p:cNvPr id="11" name="Google Shape;11;p2"/>
          <p:cNvSpPr txBox="1"/>
          <p:nvPr>
            <p:ph idx="1" type="subTitle"/>
          </p:nvPr>
        </p:nvSpPr>
        <p:spPr>
          <a:xfrm>
            <a:off x="1309140" y="15871100"/>
            <a:ext cx="35786400" cy="4438500"/>
          </a:xfrm>
          <a:prstGeom prst="rect">
            <a:avLst/>
          </a:prstGeom>
        </p:spPr>
        <p:txBody>
          <a:bodyPr anchorCtr="0" anchor="t" bIns="427550" lIns="427550" spcFirstLastPara="1" rIns="427550" wrap="square" tIns="427550"/>
          <a:lstStyle>
            <a:lvl1pPr lvl="0" algn="ctr">
              <a:lnSpc>
                <a:spcPct val="100000"/>
              </a:lnSpc>
              <a:spcBef>
                <a:spcPts val="0"/>
              </a:spcBef>
              <a:spcAft>
                <a:spcPts val="0"/>
              </a:spcAft>
              <a:buSzPts val="13100"/>
              <a:buNone/>
              <a:defRPr sz="13100"/>
            </a:lvl1pPr>
            <a:lvl2pPr lvl="1" algn="ctr">
              <a:lnSpc>
                <a:spcPct val="100000"/>
              </a:lnSpc>
              <a:spcBef>
                <a:spcPts val="0"/>
              </a:spcBef>
              <a:spcAft>
                <a:spcPts val="0"/>
              </a:spcAft>
              <a:buSzPts val="13100"/>
              <a:buNone/>
              <a:defRPr sz="13100"/>
            </a:lvl2pPr>
            <a:lvl3pPr lvl="2" algn="ctr">
              <a:lnSpc>
                <a:spcPct val="100000"/>
              </a:lnSpc>
              <a:spcBef>
                <a:spcPts val="0"/>
              </a:spcBef>
              <a:spcAft>
                <a:spcPts val="0"/>
              </a:spcAft>
              <a:buSzPts val="13100"/>
              <a:buNone/>
              <a:defRPr sz="13100"/>
            </a:lvl3pPr>
            <a:lvl4pPr lvl="3" algn="ctr">
              <a:lnSpc>
                <a:spcPct val="100000"/>
              </a:lnSpc>
              <a:spcBef>
                <a:spcPts val="0"/>
              </a:spcBef>
              <a:spcAft>
                <a:spcPts val="0"/>
              </a:spcAft>
              <a:buSzPts val="13100"/>
              <a:buNone/>
              <a:defRPr sz="13100"/>
            </a:lvl4pPr>
            <a:lvl5pPr lvl="4" algn="ctr">
              <a:lnSpc>
                <a:spcPct val="100000"/>
              </a:lnSpc>
              <a:spcBef>
                <a:spcPts val="0"/>
              </a:spcBef>
              <a:spcAft>
                <a:spcPts val="0"/>
              </a:spcAft>
              <a:buSzPts val="13100"/>
              <a:buNone/>
              <a:defRPr sz="13100"/>
            </a:lvl5pPr>
            <a:lvl6pPr lvl="5" algn="ctr">
              <a:lnSpc>
                <a:spcPct val="100000"/>
              </a:lnSpc>
              <a:spcBef>
                <a:spcPts val="0"/>
              </a:spcBef>
              <a:spcAft>
                <a:spcPts val="0"/>
              </a:spcAft>
              <a:buSzPts val="13100"/>
              <a:buNone/>
              <a:defRPr sz="13100"/>
            </a:lvl6pPr>
            <a:lvl7pPr lvl="6" algn="ctr">
              <a:lnSpc>
                <a:spcPct val="100000"/>
              </a:lnSpc>
              <a:spcBef>
                <a:spcPts val="0"/>
              </a:spcBef>
              <a:spcAft>
                <a:spcPts val="0"/>
              </a:spcAft>
              <a:buSzPts val="13100"/>
              <a:buNone/>
              <a:defRPr sz="13100"/>
            </a:lvl7pPr>
            <a:lvl8pPr lvl="7" algn="ctr">
              <a:lnSpc>
                <a:spcPct val="100000"/>
              </a:lnSpc>
              <a:spcBef>
                <a:spcPts val="0"/>
              </a:spcBef>
              <a:spcAft>
                <a:spcPts val="0"/>
              </a:spcAft>
              <a:buSzPts val="13100"/>
              <a:buNone/>
              <a:defRPr sz="13100"/>
            </a:lvl8pPr>
            <a:lvl9pPr lvl="8" algn="ctr">
              <a:lnSpc>
                <a:spcPct val="100000"/>
              </a:lnSpc>
              <a:spcBef>
                <a:spcPts val="0"/>
              </a:spcBef>
              <a:spcAft>
                <a:spcPts val="0"/>
              </a:spcAft>
              <a:buSzPts val="13100"/>
              <a:buNone/>
              <a:defRPr sz="13100"/>
            </a:lvl9pPr>
          </a:lstStyle>
          <a:p/>
        </p:txBody>
      </p:sp>
      <p:sp>
        <p:nvSpPr>
          <p:cNvPr id="12" name="Google Shape;12;p2"/>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309140" y="6194300"/>
            <a:ext cx="35786400" cy="10995600"/>
          </a:xfrm>
          <a:prstGeom prst="rect">
            <a:avLst/>
          </a:prstGeom>
        </p:spPr>
        <p:txBody>
          <a:bodyPr anchorCtr="0" anchor="b" bIns="427550" lIns="427550" spcFirstLastPara="1" rIns="427550" wrap="square" tIns="427550"/>
          <a:lstStyle>
            <a:lvl1pPr lvl="0" algn="ctr">
              <a:spcBef>
                <a:spcPts val="0"/>
              </a:spcBef>
              <a:spcAft>
                <a:spcPts val="0"/>
              </a:spcAft>
              <a:buSzPts val="56200"/>
              <a:buNone/>
              <a:defRPr sz="56200"/>
            </a:lvl1pPr>
            <a:lvl2pPr lvl="1" algn="ctr">
              <a:spcBef>
                <a:spcPts val="0"/>
              </a:spcBef>
              <a:spcAft>
                <a:spcPts val="0"/>
              </a:spcAft>
              <a:buSzPts val="56200"/>
              <a:buNone/>
              <a:defRPr sz="56200"/>
            </a:lvl2pPr>
            <a:lvl3pPr lvl="2" algn="ctr">
              <a:spcBef>
                <a:spcPts val="0"/>
              </a:spcBef>
              <a:spcAft>
                <a:spcPts val="0"/>
              </a:spcAft>
              <a:buSzPts val="56200"/>
              <a:buNone/>
              <a:defRPr sz="56200"/>
            </a:lvl3pPr>
            <a:lvl4pPr lvl="3" algn="ctr">
              <a:spcBef>
                <a:spcPts val="0"/>
              </a:spcBef>
              <a:spcAft>
                <a:spcPts val="0"/>
              </a:spcAft>
              <a:buSzPts val="56200"/>
              <a:buNone/>
              <a:defRPr sz="56200"/>
            </a:lvl4pPr>
            <a:lvl5pPr lvl="4" algn="ctr">
              <a:spcBef>
                <a:spcPts val="0"/>
              </a:spcBef>
              <a:spcAft>
                <a:spcPts val="0"/>
              </a:spcAft>
              <a:buSzPts val="56200"/>
              <a:buNone/>
              <a:defRPr sz="56200"/>
            </a:lvl5pPr>
            <a:lvl6pPr lvl="5" algn="ctr">
              <a:spcBef>
                <a:spcPts val="0"/>
              </a:spcBef>
              <a:spcAft>
                <a:spcPts val="0"/>
              </a:spcAft>
              <a:buSzPts val="56200"/>
              <a:buNone/>
              <a:defRPr sz="56200"/>
            </a:lvl6pPr>
            <a:lvl7pPr lvl="6" algn="ctr">
              <a:spcBef>
                <a:spcPts val="0"/>
              </a:spcBef>
              <a:spcAft>
                <a:spcPts val="0"/>
              </a:spcAft>
              <a:buSzPts val="56200"/>
              <a:buNone/>
              <a:defRPr sz="56200"/>
            </a:lvl7pPr>
            <a:lvl8pPr lvl="7" algn="ctr">
              <a:spcBef>
                <a:spcPts val="0"/>
              </a:spcBef>
              <a:spcAft>
                <a:spcPts val="0"/>
              </a:spcAft>
              <a:buSzPts val="56200"/>
              <a:buNone/>
              <a:defRPr sz="56200"/>
            </a:lvl8pPr>
            <a:lvl9pPr lvl="8" algn="ctr">
              <a:spcBef>
                <a:spcPts val="0"/>
              </a:spcBef>
              <a:spcAft>
                <a:spcPts val="0"/>
              </a:spcAft>
              <a:buSzPts val="56200"/>
              <a:buNone/>
              <a:defRPr sz="56200"/>
            </a:lvl9pPr>
          </a:lstStyle>
          <a:p>
            <a:r>
              <a:t>xx%</a:t>
            </a:r>
          </a:p>
        </p:txBody>
      </p:sp>
      <p:sp>
        <p:nvSpPr>
          <p:cNvPr id="46" name="Google Shape;46;p11"/>
          <p:cNvSpPr txBox="1"/>
          <p:nvPr>
            <p:ph idx="1" type="body"/>
          </p:nvPr>
        </p:nvSpPr>
        <p:spPr>
          <a:xfrm>
            <a:off x="1309140" y="17652460"/>
            <a:ext cx="35786400" cy="7284300"/>
          </a:xfrm>
          <a:prstGeom prst="rect">
            <a:avLst/>
          </a:prstGeom>
        </p:spPr>
        <p:txBody>
          <a:bodyPr anchorCtr="0" anchor="t" bIns="427550" lIns="427550" spcFirstLastPara="1" rIns="427550" wrap="square" tIns="427550"/>
          <a:lstStyle>
            <a:lvl1pPr indent="-762000" lvl="0" marL="457200" algn="ctr">
              <a:spcBef>
                <a:spcPts val="0"/>
              </a:spcBef>
              <a:spcAft>
                <a:spcPts val="0"/>
              </a:spcAft>
              <a:buSzPts val="8400"/>
              <a:buChar char="●"/>
              <a:defRPr/>
            </a:lvl1pPr>
            <a:lvl2pPr indent="-647700" lvl="1" marL="914400" algn="ctr">
              <a:spcBef>
                <a:spcPts val="7500"/>
              </a:spcBef>
              <a:spcAft>
                <a:spcPts val="0"/>
              </a:spcAft>
              <a:buSzPts val="6600"/>
              <a:buChar char="○"/>
              <a:defRPr/>
            </a:lvl2pPr>
            <a:lvl3pPr indent="-647700" lvl="2" marL="1371600" algn="ctr">
              <a:spcBef>
                <a:spcPts val="7500"/>
              </a:spcBef>
              <a:spcAft>
                <a:spcPts val="0"/>
              </a:spcAft>
              <a:buSzPts val="6600"/>
              <a:buChar char="■"/>
              <a:defRPr/>
            </a:lvl3pPr>
            <a:lvl4pPr indent="-647700" lvl="3" marL="1828800" algn="ctr">
              <a:spcBef>
                <a:spcPts val="7500"/>
              </a:spcBef>
              <a:spcAft>
                <a:spcPts val="0"/>
              </a:spcAft>
              <a:buSzPts val="6600"/>
              <a:buChar char="●"/>
              <a:defRPr/>
            </a:lvl4pPr>
            <a:lvl5pPr indent="-647700" lvl="4" marL="2286000" algn="ctr">
              <a:spcBef>
                <a:spcPts val="7500"/>
              </a:spcBef>
              <a:spcAft>
                <a:spcPts val="0"/>
              </a:spcAft>
              <a:buSzPts val="6600"/>
              <a:buChar char="○"/>
              <a:defRPr/>
            </a:lvl5pPr>
            <a:lvl6pPr indent="-647700" lvl="5" marL="2743200" algn="ctr">
              <a:spcBef>
                <a:spcPts val="7500"/>
              </a:spcBef>
              <a:spcAft>
                <a:spcPts val="0"/>
              </a:spcAft>
              <a:buSzPts val="6600"/>
              <a:buChar char="■"/>
              <a:defRPr/>
            </a:lvl6pPr>
            <a:lvl7pPr indent="-647700" lvl="6" marL="3200400" algn="ctr">
              <a:spcBef>
                <a:spcPts val="7500"/>
              </a:spcBef>
              <a:spcAft>
                <a:spcPts val="0"/>
              </a:spcAft>
              <a:buSzPts val="6600"/>
              <a:buChar char="●"/>
              <a:defRPr/>
            </a:lvl7pPr>
            <a:lvl8pPr indent="-647700" lvl="7" marL="3657600" algn="ctr">
              <a:spcBef>
                <a:spcPts val="7500"/>
              </a:spcBef>
              <a:spcAft>
                <a:spcPts val="0"/>
              </a:spcAft>
              <a:buSzPts val="6600"/>
              <a:buChar char="○"/>
              <a:defRPr/>
            </a:lvl8pPr>
            <a:lvl9pPr indent="-647700" lvl="8" marL="4114800" algn="ctr">
              <a:spcBef>
                <a:spcPts val="7500"/>
              </a:spcBef>
              <a:spcAft>
                <a:spcPts val="7500"/>
              </a:spcAft>
              <a:buSzPts val="6600"/>
              <a:buChar char="■"/>
              <a:defRPr/>
            </a:lvl9pPr>
          </a:lstStyle>
          <a:p/>
        </p:txBody>
      </p:sp>
      <p:sp>
        <p:nvSpPr>
          <p:cNvPr id="47" name="Google Shape;47;p11"/>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309140" y="12044760"/>
            <a:ext cx="35786400" cy="4713900"/>
          </a:xfrm>
          <a:prstGeom prst="rect">
            <a:avLst/>
          </a:prstGeom>
        </p:spPr>
        <p:txBody>
          <a:bodyPr anchorCtr="0" anchor="ctr" bIns="427550" lIns="427550" spcFirstLastPara="1" rIns="427550" wrap="square" tIns="427550"/>
          <a:lstStyle>
            <a:lvl1pPr lvl="0" algn="ctr">
              <a:spcBef>
                <a:spcPts val="0"/>
              </a:spcBef>
              <a:spcAft>
                <a:spcPts val="0"/>
              </a:spcAft>
              <a:buSzPts val="16900"/>
              <a:buNone/>
              <a:defRPr sz="16900"/>
            </a:lvl1pPr>
            <a:lvl2pPr lvl="1" algn="ctr">
              <a:spcBef>
                <a:spcPts val="0"/>
              </a:spcBef>
              <a:spcAft>
                <a:spcPts val="0"/>
              </a:spcAft>
              <a:buSzPts val="16900"/>
              <a:buNone/>
              <a:defRPr sz="16900"/>
            </a:lvl2pPr>
            <a:lvl3pPr lvl="2" algn="ctr">
              <a:spcBef>
                <a:spcPts val="0"/>
              </a:spcBef>
              <a:spcAft>
                <a:spcPts val="0"/>
              </a:spcAft>
              <a:buSzPts val="16900"/>
              <a:buNone/>
              <a:defRPr sz="16900"/>
            </a:lvl3pPr>
            <a:lvl4pPr lvl="3" algn="ctr">
              <a:spcBef>
                <a:spcPts val="0"/>
              </a:spcBef>
              <a:spcAft>
                <a:spcPts val="0"/>
              </a:spcAft>
              <a:buSzPts val="16900"/>
              <a:buNone/>
              <a:defRPr sz="16900"/>
            </a:lvl4pPr>
            <a:lvl5pPr lvl="4" algn="ctr">
              <a:spcBef>
                <a:spcPts val="0"/>
              </a:spcBef>
              <a:spcAft>
                <a:spcPts val="0"/>
              </a:spcAft>
              <a:buSzPts val="16900"/>
              <a:buNone/>
              <a:defRPr sz="16900"/>
            </a:lvl5pPr>
            <a:lvl6pPr lvl="5" algn="ctr">
              <a:spcBef>
                <a:spcPts val="0"/>
              </a:spcBef>
              <a:spcAft>
                <a:spcPts val="0"/>
              </a:spcAft>
              <a:buSzPts val="16900"/>
              <a:buNone/>
              <a:defRPr sz="16900"/>
            </a:lvl6pPr>
            <a:lvl7pPr lvl="6" algn="ctr">
              <a:spcBef>
                <a:spcPts val="0"/>
              </a:spcBef>
              <a:spcAft>
                <a:spcPts val="0"/>
              </a:spcAft>
              <a:buSzPts val="16900"/>
              <a:buNone/>
              <a:defRPr sz="16900"/>
            </a:lvl7pPr>
            <a:lvl8pPr lvl="7" algn="ctr">
              <a:spcBef>
                <a:spcPts val="0"/>
              </a:spcBef>
              <a:spcAft>
                <a:spcPts val="0"/>
              </a:spcAft>
              <a:buSzPts val="16900"/>
              <a:buNone/>
              <a:defRPr sz="16900"/>
            </a:lvl8pPr>
            <a:lvl9pPr lvl="8" algn="ctr">
              <a:spcBef>
                <a:spcPts val="0"/>
              </a:spcBef>
              <a:spcAft>
                <a:spcPts val="0"/>
              </a:spcAft>
              <a:buSzPts val="16900"/>
              <a:buNone/>
              <a:defRPr sz="16900"/>
            </a:lvl9pPr>
          </a:lstStyle>
          <a:p/>
        </p:txBody>
      </p:sp>
      <p:sp>
        <p:nvSpPr>
          <p:cNvPr id="15" name="Google Shape;15;p3"/>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309140" y="2492140"/>
            <a:ext cx="35786400" cy="3207300"/>
          </a:xfrm>
          <a:prstGeom prst="rect">
            <a:avLst/>
          </a:prstGeom>
        </p:spPr>
        <p:txBody>
          <a:bodyPr anchorCtr="0" anchor="t" bIns="427550" lIns="427550" spcFirstLastPara="1" rIns="427550" wrap="square" tIns="427550"/>
          <a:lstStyle>
            <a:lvl1pPr lvl="0">
              <a:spcBef>
                <a:spcPts val="0"/>
              </a:spcBef>
              <a:spcAft>
                <a:spcPts val="0"/>
              </a:spcAft>
              <a:buSzPts val="13100"/>
              <a:buNone/>
              <a:defRPr/>
            </a:lvl1pPr>
            <a:lvl2pPr lvl="1">
              <a:spcBef>
                <a:spcPts val="0"/>
              </a:spcBef>
              <a:spcAft>
                <a:spcPts val="0"/>
              </a:spcAft>
              <a:buSzPts val="13100"/>
              <a:buNone/>
              <a:defRPr/>
            </a:lvl2pPr>
            <a:lvl3pPr lvl="2">
              <a:spcBef>
                <a:spcPts val="0"/>
              </a:spcBef>
              <a:spcAft>
                <a:spcPts val="0"/>
              </a:spcAft>
              <a:buSzPts val="13100"/>
              <a:buNone/>
              <a:defRPr/>
            </a:lvl3pPr>
            <a:lvl4pPr lvl="3">
              <a:spcBef>
                <a:spcPts val="0"/>
              </a:spcBef>
              <a:spcAft>
                <a:spcPts val="0"/>
              </a:spcAft>
              <a:buSzPts val="13100"/>
              <a:buNone/>
              <a:defRPr/>
            </a:lvl4pPr>
            <a:lvl5pPr lvl="4">
              <a:spcBef>
                <a:spcPts val="0"/>
              </a:spcBef>
              <a:spcAft>
                <a:spcPts val="0"/>
              </a:spcAft>
              <a:buSzPts val="13100"/>
              <a:buNone/>
              <a:defRPr/>
            </a:lvl5pPr>
            <a:lvl6pPr lvl="5">
              <a:spcBef>
                <a:spcPts val="0"/>
              </a:spcBef>
              <a:spcAft>
                <a:spcPts val="0"/>
              </a:spcAft>
              <a:buSzPts val="13100"/>
              <a:buNone/>
              <a:defRPr/>
            </a:lvl6pPr>
            <a:lvl7pPr lvl="6">
              <a:spcBef>
                <a:spcPts val="0"/>
              </a:spcBef>
              <a:spcAft>
                <a:spcPts val="0"/>
              </a:spcAft>
              <a:buSzPts val="13100"/>
              <a:buNone/>
              <a:defRPr/>
            </a:lvl7pPr>
            <a:lvl8pPr lvl="7">
              <a:spcBef>
                <a:spcPts val="0"/>
              </a:spcBef>
              <a:spcAft>
                <a:spcPts val="0"/>
              </a:spcAft>
              <a:buSzPts val="13100"/>
              <a:buNone/>
              <a:defRPr/>
            </a:lvl8pPr>
            <a:lvl9pPr lvl="8">
              <a:spcBef>
                <a:spcPts val="0"/>
              </a:spcBef>
              <a:spcAft>
                <a:spcPts val="0"/>
              </a:spcAft>
              <a:buSzPts val="13100"/>
              <a:buNone/>
              <a:defRPr/>
            </a:lvl9pPr>
          </a:lstStyle>
          <a:p/>
        </p:txBody>
      </p:sp>
      <p:sp>
        <p:nvSpPr>
          <p:cNvPr id="18" name="Google Shape;18;p4"/>
          <p:cNvSpPr txBox="1"/>
          <p:nvPr>
            <p:ph idx="1" type="body"/>
          </p:nvPr>
        </p:nvSpPr>
        <p:spPr>
          <a:xfrm>
            <a:off x="1309140" y="6453860"/>
            <a:ext cx="35786400" cy="19131600"/>
          </a:xfrm>
          <a:prstGeom prst="rect">
            <a:avLst/>
          </a:prstGeom>
        </p:spPr>
        <p:txBody>
          <a:bodyPr anchorCtr="0" anchor="t" bIns="427550" lIns="427550" spcFirstLastPara="1" rIns="427550" wrap="square" tIns="427550"/>
          <a:lstStyle>
            <a:lvl1pPr indent="-762000" lvl="0" marL="457200">
              <a:spcBef>
                <a:spcPts val="0"/>
              </a:spcBef>
              <a:spcAft>
                <a:spcPts val="0"/>
              </a:spcAft>
              <a:buSzPts val="8400"/>
              <a:buChar char="●"/>
              <a:defRPr/>
            </a:lvl1pPr>
            <a:lvl2pPr indent="-647700" lvl="1" marL="914400">
              <a:spcBef>
                <a:spcPts val="7500"/>
              </a:spcBef>
              <a:spcAft>
                <a:spcPts val="0"/>
              </a:spcAft>
              <a:buSzPts val="6600"/>
              <a:buChar char="○"/>
              <a:defRPr/>
            </a:lvl2pPr>
            <a:lvl3pPr indent="-647700" lvl="2" marL="1371600">
              <a:spcBef>
                <a:spcPts val="7500"/>
              </a:spcBef>
              <a:spcAft>
                <a:spcPts val="0"/>
              </a:spcAft>
              <a:buSzPts val="6600"/>
              <a:buChar char="■"/>
              <a:defRPr/>
            </a:lvl3pPr>
            <a:lvl4pPr indent="-647700" lvl="3" marL="1828800">
              <a:spcBef>
                <a:spcPts val="7500"/>
              </a:spcBef>
              <a:spcAft>
                <a:spcPts val="0"/>
              </a:spcAft>
              <a:buSzPts val="6600"/>
              <a:buChar char="●"/>
              <a:defRPr/>
            </a:lvl4pPr>
            <a:lvl5pPr indent="-647700" lvl="4" marL="2286000">
              <a:spcBef>
                <a:spcPts val="7500"/>
              </a:spcBef>
              <a:spcAft>
                <a:spcPts val="0"/>
              </a:spcAft>
              <a:buSzPts val="6600"/>
              <a:buChar char="○"/>
              <a:defRPr/>
            </a:lvl5pPr>
            <a:lvl6pPr indent="-647700" lvl="5" marL="2743200">
              <a:spcBef>
                <a:spcPts val="7500"/>
              </a:spcBef>
              <a:spcAft>
                <a:spcPts val="0"/>
              </a:spcAft>
              <a:buSzPts val="6600"/>
              <a:buChar char="■"/>
              <a:defRPr/>
            </a:lvl6pPr>
            <a:lvl7pPr indent="-647700" lvl="6" marL="3200400">
              <a:spcBef>
                <a:spcPts val="7500"/>
              </a:spcBef>
              <a:spcAft>
                <a:spcPts val="0"/>
              </a:spcAft>
              <a:buSzPts val="6600"/>
              <a:buChar char="●"/>
              <a:defRPr/>
            </a:lvl7pPr>
            <a:lvl8pPr indent="-647700" lvl="7" marL="3657600">
              <a:spcBef>
                <a:spcPts val="7500"/>
              </a:spcBef>
              <a:spcAft>
                <a:spcPts val="0"/>
              </a:spcAft>
              <a:buSzPts val="6600"/>
              <a:buChar char="○"/>
              <a:defRPr/>
            </a:lvl8pPr>
            <a:lvl9pPr indent="-647700" lvl="8" marL="4114800">
              <a:spcBef>
                <a:spcPts val="7500"/>
              </a:spcBef>
              <a:spcAft>
                <a:spcPts val="7500"/>
              </a:spcAft>
              <a:buSzPts val="6600"/>
              <a:buChar char="■"/>
              <a:defRPr/>
            </a:lvl9pPr>
          </a:lstStyle>
          <a:p/>
        </p:txBody>
      </p:sp>
      <p:sp>
        <p:nvSpPr>
          <p:cNvPr id="19" name="Google Shape;19;p4"/>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309140" y="2492140"/>
            <a:ext cx="35786400" cy="3207300"/>
          </a:xfrm>
          <a:prstGeom prst="rect">
            <a:avLst/>
          </a:prstGeom>
        </p:spPr>
        <p:txBody>
          <a:bodyPr anchorCtr="0" anchor="t" bIns="427550" lIns="427550" spcFirstLastPara="1" rIns="427550" wrap="square" tIns="427550"/>
          <a:lstStyle>
            <a:lvl1pPr lvl="0">
              <a:spcBef>
                <a:spcPts val="0"/>
              </a:spcBef>
              <a:spcAft>
                <a:spcPts val="0"/>
              </a:spcAft>
              <a:buSzPts val="13100"/>
              <a:buNone/>
              <a:defRPr/>
            </a:lvl1pPr>
            <a:lvl2pPr lvl="1">
              <a:spcBef>
                <a:spcPts val="0"/>
              </a:spcBef>
              <a:spcAft>
                <a:spcPts val="0"/>
              </a:spcAft>
              <a:buSzPts val="13100"/>
              <a:buNone/>
              <a:defRPr/>
            </a:lvl2pPr>
            <a:lvl3pPr lvl="2">
              <a:spcBef>
                <a:spcPts val="0"/>
              </a:spcBef>
              <a:spcAft>
                <a:spcPts val="0"/>
              </a:spcAft>
              <a:buSzPts val="13100"/>
              <a:buNone/>
              <a:defRPr/>
            </a:lvl3pPr>
            <a:lvl4pPr lvl="3">
              <a:spcBef>
                <a:spcPts val="0"/>
              </a:spcBef>
              <a:spcAft>
                <a:spcPts val="0"/>
              </a:spcAft>
              <a:buSzPts val="13100"/>
              <a:buNone/>
              <a:defRPr/>
            </a:lvl4pPr>
            <a:lvl5pPr lvl="4">
              <a:spcBef>
                <a:spcPts val="0"/>
              </a:spcBef>
              <a:spcAft>
                <a:spcPts val="0"/>
              </a:spcAft>
              <a:buSzPts val="13100"/>
              <a:buNone/>
              <a:defRPr/>
            </a:lvl5pPr>
            <a:lvl6pPr lvl="5">
              <a:spcBef>
                <a:spcPts val="0"/>
              </a:spcBef>
              <a:spcAft>
                <a:spcPts val="0"/>
              </a:spcAft>
              <a:buSzPts val="13100"/>
              <a:buNone/>
              <a:defRPr/>
            </a:lvl6pPr>
            <a:lvl7pPr lvl="6">
              <a:spcBef>
                <a:spcPts val="0"/>
              </a:spcBef>
              <a:spcAft>
                <a:spcPts val="0"/>
              </a:spcAft>
              <a:buSzPts val="13100"/>
              <a:buNone/>
              <a:defRPr/>
            </a:lvl7pPr>
            <a:lvl8pPr lvl="7">
              <a:spcBef>
                <a:spcPts val="0"/>
              </a:spcBef>
              <a:spcAft>
                <a:spcPts val="0"/>
              </a:spcAft>
              <a:buSzPts val="13100"/>
              <a:buNone/>
              <a:defRPr/>
            </a:lvl8pPr>
            <a:lvl9pPr lvl="8">
              <a:spcBef>
                <a:spcPts val="0"/>
              </a:spcBef>
              <a:spcAft>
                <a:spcPts val="0"/>
              </a:spcAft>
              <a:buSzPts val="13100"/>
              <a:buNone/>
              <a:defRPr/>
            </a:lvl9pPr>
          </a:lstStyle>
          <a:p/>
        </p:txBody>
      </p:sp>
      <p:sp>
        <p:nvSpPr>
          <p:cNvPr id="22" name="Google Shape;22;p5"/>
          <p:cNvSpPr txBox="1"/>
          <p:nvPr>
            <p:ph idx="1" type="body"/>
          </p:nvPr>
        </p:nvSpPr>
        <p:spPr>
          <a:xfrm>
            <a:off x="1309140" y="6453860"/>
            <a:ext cx="16799700" cy="19131600"/>
          </a:xfrm>
          <a:prstGeom prst="rect">
            <a:avLst/>
          </a:prstGeom>
        </p:spPr>
        <p:txBody>
          <a:bodyPr anchorCtr="0" anchor="t" bIns="427550" lIns="427550" spcFirstLastPara="1" rIns="427550" wrap="square" tIns="427550"/>
          <a:lstStyle>
            <a:lvl1pPr indent="-647700" lvl="0" marL="457200">
              <a:spcBef>
                <a:spcPts val="0"/>
              </a:spcBef>
              <a:spcAft>
                <a:spcPts val="0"/>
              </a:spcAft>
              <a:buSzPts val="6600"/>
              <a:buChar char="●"/>
              <a:defRPr sz="6600"/>
            </a:lvl1pPr>
            <a:lvl2pPr indent="-590550" lvl="1" marL="914400">
              <a:spcBef>
                <a:spcPts val="7500"/>
              </a:spcBef>
              <a:spcAft>
                <a:spcPts val="0"/>
              </a:spcAft>
              <a:buSzPts val="5700"/>
              <a:buChar char="○"/>
              <a:defRPr sz="5700"/>
            </a:lvl2pPr>
            <a:lvl3pPr indent="-590550" lvl="2" marL="1371600">
              <a:spcBef>
                <a:spcPts val="7500"/>
              </a:spcBef>
              <a:spcAft>
                <a:spcPts val="0"/>
              </a:spcAft>
              <a:buSzPts val="5700"/>
              <a:buChar char="■"/>
              <a:defRPr sz="5700"/>
            </a:lvl3pPr>
            <a:lvl4pPr indent="-590550" lvl="3" marL="1828800">
              <a:spcBef>
                <a:spcPts val="7500"/>
              </a:spcBef>
              <a:spcAft>
                <a:spcPts val="0"/>
              </a:spcAft>
              <a:buSzPts val="5700"/>
              <a:buChar char="●"/>
              <a:defRPr sz="5700"/>
            </a:lvl4pPr>
            <a:lvl5pPr indent="-590550" lvl="4" marL="2286000">
              <a:spcBef>
                <a:spcPts val="7500"/>
              </a:spcBef>
              <a:spcAft>
                <a:spcPts val="0"/>
              </a:spcAft>
              <a:buSzPts val="5700"/>
              <a:buChar char="○"/>
              <a:defRPr sz="5700"/>
            </a:lvl5pPr>
            <a:lvl6pPr indent="-590550" lvl="5" marL="2743200">
              <a:spcBef>
                <a:spcPts val="7500"/>
              </a:spcBef>
              <a:spcAft>
                <a:spcPts val="0"/>
              </a:spcAft>
              <a:buSzPts val="5700"/>
              <a:buChar char="■"/>
              <a:defRPr sz="5700"/>
            </a:lvl6pPr>
            <a:lvl7pPr indent="-590550" lvl="6" marL="3200400">
              <a:spcBef>
                <a:spcPts val="7500"/>
              </a:spcBef>
              <a:spcAft>
                <a:spcPts val="0"/>
              </a:spcAft>
              <a:buSzPts val="5700"/>
              <a:buChar char="●"/>
              <a:defRPr sz="5700"/>
            </a:lvl7pPr>
            <a:lvl8pPr indent="-590550" lvl="7" marL="3657600">
              <a:spcBef>
                <a:spcPts val="7500"/>
              </a:spcBef>
              <a:spcAft>
                <a:spcPts val="0"/>
              </a:spcAft>
              <a:buSzPts val="5700"/>
              <a:buChar char="○"/>
              <a:defRPr sz="5700"/>
            </a:lvl8pPr>
            <a:lvl9pPr indent="-590550" lvl="8" marL="4114800">
              <a:spcBef>
                <a:spcPts val="7500"/>
              </a:spcBef>
              <a:spcAft>
                <a:spcPts val="7500"/>
              </a:spcAft>
              <a:buSzPts val="5700"/>
              <a:buChar char="■"/>
              <a:defRPr sz="5700"/>
            </a:lvl9pPr>
          </a:lstStyle>
          <a:p/>
        </p:txBody>
      </p:sp>
      <p:sp>
        <p:nvSpPr>
          <p:cNvPr id="23" name="Google Shape;23;p5"/>
          <p:cNvSpPr txBox="1"/>
          <p:nvPr>
            <p:ph idx="2" type="body"/>
          </p:nvPr>
        </p:nvSpPr>
        <p:spPr>
          <a:xfrm>
            <a:off x="20296080" y="6453860"/>
            <a:ext cx="16799700" cy="19131600"/>
          </a:xfrm>
          <a:prstGeom prst="rect">
            <a:avLst/>
          </a:prstGeom>
        </p:spPr>
        <p:txBody>
          <a:bodyPr anchorCtr="0" anchor="t" bIns="427550" lIns="427550" spcFirstLastPara="1" rIns="427550" wrap="square" tIns="427550"/>
          <a:lstStyle>
            <a:lvl1pPr indent="-647700" lvl="0" marL="457200">
              <a:spcBef>
                <a:spcPts val="0"/>
              </a:spcBef>
              <a:spcAft>
                <a:spcPts val="0"/>
              </a:spcAft>
              <a:buSzPts val="6600"/>
              <a:buChar char="●"/>
              <a:defRPr sz="6600"/>
            </a:lvl1pPr>
            <a:lvl2pPr indent="-590550" lvl="1" marL="914400">
              <a:spcBef>
                <a:spcPts val="7500"/>
              </a:spcBef>
              <a:spcAft>
                <a:spcPts val="0"/>
              </a:spcAft>
              <a:buSzPts val="5700"/>
              <a:buChar char="○"/>
              <a:defRPr sz="5700"/>
            </a:lvl2pPr>
            <a:lvl3pPr indent="-590550" lvl="2" marL="1371600">
              <a:spcBef>
                <a:spcPts val="7500"/>
              </a:spcBef>
              <a:spcAft>
                <a:spcPts val="0"/>
              </a:spcAft>
              <a:buSzPts val="5700"/>
              <a:buChar char="■"/>
              <a:defRPr sz="5700"/>
            </a:lvl3pPr>
            <a:lvl4pPr indent="-590550" lvl="3" marL="1828800">
              <a:spcBef>
                <a:spcPts val="7500"/>
              </a:spcBef>
              <a:spcAft>
                <a:spcPts val="0"/>
              </a:spcAft>
              <a:buSzPts val="5700"/>
              <a:buChar char="●"/>
              <a:defRPr sz="5700"/>
            </a:lvl4pPr>
            <a:lvl5pPr indent="-590550" lvl="4" marL="2286000">
              <a:spcBef>
                <a:spcPts val="7500"/>
              </a:spcBef>
              <a:spcAft>
                <a:spcPts val="0"/>
              </a:spcAft>
              <a:buSzPts val="5700"/>
              <a:buChar char="○"/>
              <a:defRPr sz="5700"/>
            </a:lvl5pPr>
            <a:lvl6pPr indent="-590550" lvl="5" marL="2743200">
              <a:spcBef>
                <a:spcPts val="7500"/>
              </a:spcBef>
              <a:spcAft>
                <a:spcPts val="0"/>
              </a:spcAft>
              <a:buSzPts val="5700"/>
              <a:buChar char="■"/>
              <a:defRPr sz="5700"/>
            </a:lvl6pPr>
            <a:lvl7pPr indent="-590550" lvl="6" marL="3200400">
              <a:spcBef>
                <a:spcPts val="7500"/>
              </a:spcBef>
              <a:spcAft>
                <a:spcPts val="0"/>
              </a:spcAft>
              <a:buSzPts val="5700"/>
              <a:buChar char="●"/>
              <a:defRPr sz="5700"/>
            </a:lvl7pPr>
            <a:lvl8pPr indent="-590550" lvl="7" marL="3657600">
              <a:spcBef>
                <a:spcPts val="7500"/>
              </a:spcBef>
              <a:spcAft>
                <a:spcPts val="0"/>
              </a:spcAft>
              <a:buSzPts val="5700"/>
              <a:buChar char="○"/>
              <a:defRPr sz="5700"/>
            </a:lvl8pPr>
            <a:lvl9pPr indent="-590550" lvl="8" marL="4114800">
              <a:spcBef>
                <a:spcPts val="7500"/>
              </a:spcBef>
              <a:spcAft>
                <a:spcPts val="7500"/>
              </a:spcAft>
              <a:buSzPts val="5700"/>
              <a:buChar char="■"/>
              <a:defRPr sz="5700"/>
            </a:lvl9pPr>
          </a:lstStyle>
          <a:p/>
        </p:txBody>
      </p:sp>
      <p:sp>
        <p:nvSpPr>
          <p:cNvPr id="24" name="Google Shape;24;p5"/>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309140" y="2492140"/>
            <a:ext cx="35786400" cy="3207300"/>
          </a:xfrm>
          <a:prstGeom prst="rect">
            <a:avLst/>
          </a:prstGeom>
        </p:spPr>
        <p:txBody>
          <a:bodyPr anchorCtr="0" anchor="t" bIns="427550" lIns="427550" spcFirstLastPara="1" rIns="427550" wrap="square" tIns="427550"/>
          <a:lstStyle>
            <a:lvl1pPr lvl="0">
              <a:spcBef>
                <a:spcPts val="0"/>
              </a:spcBef>
              <a:spcAft>
                <a:spcPts val="0"/>
              </a:spcAft>
              <a:buSzPts val="13100"/>
              <a:buNone/>
              <a:defRPr/>
            </a:lvl1pPr>
            <a:lvl2pPr lvl="1">
              <a:spcBef>
                <a:spcPts val="0"/>
              </a:spcBef>
              <a:spcAft>
                <a:spcPts val="0"/>
              </a:spcAft>
              <a:buSzPts val="13100"/>
              <a:buNone/>
              <a:defRPr/>
            </a:lvl2pPr>
            <a:lvl3pPr lvl="2">
              <a:spcBef>
                <a:spcPts val="0"/>
              </a:spcBef>
              <a:spcAft>
                <a:spcPts val="0"/>
              </a:spcAft>
              <a:buSzPts val="13100"/>
              <a:buNone/>
              <a:defRPr/>
            </a:lvl3pPr>
            <a:lvl4pPr lvl="3">
              <a:spcBef>
                <a:spcPts val="0"/>
              </a:spcBef>
              <a:spcAft>
                <a:spcPts val="0"/>
              </a:spcAft>
              <a:buSzPts val="13100"/>
              <a:buNone/>
              <a:defRPr/>
            </a:lvl4pPr>
            <a:lvl5pPr lvl="4">
              <a:spcBef>
                <a:spcPts val="0"/>
              </a:spcBef>
              <a:spcAft>
                <a:spcPts val="0"/>
              </a:spcAft>
              <a:buSzPts val="13100"/>
              <a:buNone/>
              <a:defRPr/>
            </a:lvl5pPr>
            <a:lvl6pPr lvl="5">
              <a:spcBef>
                <a:spcPts val="0"/>
              </a:spcBef>
              <a:spcAft>
                <a:spcPts val="0"/>
              </a:spcAft>
              <a:buSzPts val="13100"/>
              <a:buNone/>
              <a:defRPr/>
            </a:lvl6pPr>
            <a:lvl7pPr lvl="6">
              <a:spcBef>
                <a:spcPts val="0"/>
              </a:spcBef>
              <a:spcAft>
                <a:spcPts val="0"/>
              </a:spcAft>
              <a:buSzPts val="13100"/>
              <a:buNone/>
              <a:defRPr/>
            </a:lvl7pPr>
            <a:lvl8pPr lvl="7">
              <a:spcBef>
                <a:spcPts val="0"/>
              </a:spcBef>
              <a:spcAft>
                <a:spcPts val="0"/>
              </a:spcAft>
              <a:buSzPts val="13100"/>
              <a:buNone/>
              <a:defRPr/>
            </a:lvl8pPr>
            <a:lvl9pPr lvl="8">
              <a:spcBef>
                <a:spcPts val="0"/>
              </a:spcBef>
              <a:spcAft>
                <a:spcPts val="0"/>
              </a:spcAft>
              <a:buSzPts val="13100"/>
              <a:buNone/>
              <a:defRPr/>
            </a:lvl9pPr>
          </a:lstStyle>
          <a:p/>
        </p:txBody>
      </p:sp>
      <p:sp>
        <p:nvSpPr>
          <p:cNvPr id="27" name="Google Shape;27;p6"/>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309140" y="3111360"/>
            <a:ext cx="11793600" cy="4231800"/>
          </a:xfrm>
          <a:prstGeom prst="rect">
            <a:avLst/>
          </a:prstGeom>
        </p:spPr>
        <p:txBody>
          <a:bodyPr anchorCtr="0" anchor="b" bIns="427550" lIns="427550" spcFirstLastPara="1" rIns="427550" wrap="square" tIns="427550"/>
          <a:lstStyle>
            <a:lvl1pPr lvl="0">
              <a:spcBef>
                <a:spcPts val="0"/>
              </a:spcBef>
              <a:spcAft>
                <a:spcPts val="0"/>
              </a:spcAft>
              <a:buSzPts val="11200"/>
              <a:buNone/>
              <a:defRPr sz="11200"/>
            </a:lvl1pPr>
            <a:lvl2pPr lvl="1">
              <a:spcBef>
                <a:spcPts val="0"/>
              </a:spcBef>
              <a:spcAft>
                <a:spcPts val="0"/>
              </a:spcAft>
              <a:buSzPts val="11200"/>
              <a:buNone/>
              <a:defRPr sz="11200"/>
            </a:lvl2pPr>
            <a:lvl3pPr lvl="2">
              <a:spcBef>
                <a:spcPts val="0"/>
              </a:spcBef>
              <a:spcAft>
                <a:spcPts val="0"/>
              </a:spcAft>
              <a:buSzPts val="11200"/>
              <a:buNone/>
              <a:defRPr sz="11200"/>
            </a:lvl3pPr>
            <a:lvl4pPr lvl="3">
              <a:spcBef>
                <a:spcPts val="0"/>
              </a:spcBef>
              <a:spcAft>
                <a:spcPts val="0"/>
              </a:spcAft>
              <a:buSzPts val="11200"/>
              <a:buNone/>
              <a:defRPr sz="11200"/>
            </a:lvl4pPr>
            <a:lvl5pPr lvl="4">
              <a:spcBef>
                <a:spcPts val="0"/>
              </a:spcBef>
              <a:spcAft>
                <a:spcPts val="0"/>
              </a:spcAft>
              <a:buSzPts val="11200"/>
              <a:buNone/>
              <a:defRPr sz="11200"/>
            </a:lvl5pPr>
            <a:lvl6pPr lvl="5">
              <a:spcBef>
                <a:spcPts val="0"/>
              </a:spcBef>
              <a:spcAft>
                <a:spcPts val="0"/>
              </a:spcAft>
              <a:buSzPts val="11200"/>
              <a:buNone/>
              <a:defRPr sz="11200"/>
            </a:lvl6pPr>
            <a:lvl7pPr lvl="6">
              <a:spcBef>
                <a:spcPts val="0"/>
              </a:spcBef>
              <a:spcAft>
                <a:spcPts val="0"/>
              </a:spcAft>
              <a:buSzPts val="11200"/>
              <a:buNone/>
              <a:defRPr sz="11200"/>
            </a:lvl7pPr>
            <a:lvl8pPr lvl="7">
              <a:spcBef>
                <a:spcPts val="0"/>
              </a:spcBef>
              <a:spcAft>
                <a:spcPts val="0"/>
              </a:spcAft>
              <a:buSzPts val="11200"/>
              <a:buNone/>
              <a:defRPr sz="11200"/>
            </a:lvl8pPr>
            <a:lvl9pPr lvl="8">
              <a:spcBef>
                <a:spcPts val="0"/>
              </a:spcBef>
              <a:spcAft>
                <a:spcPts val="0"/>
              </a:spcAft>
              <a:buSzPts val="11200"/>
              <a:buNone/>
              <a:defRPr sz="11200"/>
            </a:lvl9pPr>
          </a:lstStyle>
          <a:p/>
        </p:txBody>
      </p:sp>
      <p:sp>
        <p:nvSpPr>
          <p:cNvPr id="30" name="Google Shape;30;p7"/>
          <p:cNvSpPr txBox="1"/>
          <p:nvPr>
            <p:ph idx="1" type="body"/>
          </p:nvPr>
        </p:nvSpPr>
        <p:spPr>
          <a:xfrm>
            <a:off x="1309140" y="7781760"/>
            <a:ext cx="11793600" cy="17804700"/>
          </a:xfrm>
          <a:prstGeom prst="rect">
            <a:avLst/>
          </a:prstGeom>
        </p:spPr>
        <p:txBody>
          <a:bodyPr anchorCtr="0" anchor="t" bIns="427550" lIns="427550" spcFirstLastPara="1" rIns="427550" wrap="square" tIns="427550"/>
          <a:lstStyle>
            <a:lvl1pPr indent="-590550" lvl="0" marL="457200">
              <a:spcBef>
                <a:spcPts val="0"/>
              </a:spcBef>
              <a:spcAft>
                <a:spcPts val="0"/>
              </a:spcAft>
              <a:buSzPts val="5700"/>
              <a:buChar char="●"/>
              <a:defRPr sz="5700"/>
            </a:lvl1pPr>
            <a:lvl2pPr indent="-590550" lvl="1" marL="914400">
              <a:spcBef>
                <a:spcPts val="7500"/>
              </a:spcBef>
              <a:spcAft>
                <a:spcPts val="0"/>
              </a:spcAft>
              <a:buSzPts val="5700"/>
              <a:buChar char="○"/>
              <a:defRPr sz="5700"/>
            </a:lvl2pPr>
            <a:lvl3pPr indent="-590550" lvl="2" marL="1371600">
              <a:spcBef>
                <a:spcPts val="7500"/>
              </a:spcBef>
              <a:spcAft>
                <a:spcPts val="0"/>
              </a:spcAft>
              <a:buSzPts val="5700"/>
              <a:buChar char="■"/>
              <a:defRPr sz="5700"/>
            </a:lvl3pPr>
            <a:lvl4pPr indent="-590550" lvl="3" marL="1828800">
              <a:spcBef>
                <a:spcPts val="7500"/>
              </a:spcBef>
              <a:spcAft>
                <a:spcPts val="0"/>
              </a:spcAft>
              <a:buSzPts val="5700"/>
              <a:buChar char="●"/>
              <a:defRPr sz="5700"/>
            </a:lvl4pPr>
            <a:lvl5pPr indent="-590550" lvl="4" marL="2286000">
              <a:spcBef>
                <a:spcPts val="7500"/>
              </a:spcBef>
              <a:spcAft>
                <a:spcPts val="0"/>
              </a:spcAft>
              <a:buSzPts val="5700"/>
              <a:buChar char="○"/>
              <a:defRPr sz="5700"/>
            </a:lvl5pPr>
            <a:lvl6pPr indent="-590550" lvl="5" marL="2743200">
              <a:spcBef>
                <a:spcPts val="7500"/>
              </a:spcBef>
              <a:spcAft>
                <a:spcPts val="0"/>
              </a:spcAft>
              <a:buSzPts val="5700"/>
              <a:buChar char="■"/>
              <a:defRPr sz="5700"/>
            </a:lvl6pPr>
            <a:lvl7pPr indent="-590550" lvl="6" marL="3200400">
              <a:spcBef>
                <a:spcPts val="7500"/>
              </a:spcBef>
              <a:spcAft>
                <a:spcPts val="0"/>
              </a:spcAft>
              <a:buSzPts val="5700"/>
              <a:buChar char="●"/>
              <a:defRPr sz="5700"/>
            </a:lvl7pPr>
            <a:lvl8pPr indent="-590550" lvl="7" marL="3657600">
              <a:spcBef>
                <a:spcPts val="7500"/>
              </a:spcBef>
              <a:spcAft>
                <a:spcPts val="0"/>
              </a:spcAft>
              <a:buSzPts val="5700"/>
              <a:buChar char="○"/>
              <a:defRPr sz="5700"/>
            </a:lvl8pPr>
            <a:lvl9pPr indent="-590550" lvl="8" marL="4114800">
              <a:spcBef>
                <a:spcPts val="7500"/>
              </a:spcBef>
              <a:spcAft>
                <a:spcPts val="7500"/>
              </a:spcAft>
              <a:buSzPts val="5700"/>
              <a:buChar char="■"/>
              <a:defRPr sz="5700"/>
            </a:lvl9pPr>
          </a:lstStyle>
          <a:p/>
        </p:txBody>
      </p:sp>
      <p:sp>
        <p:nvSpPr>
          <p:cNvPr id="31" name="Google Shape;31;p7"/>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059050" y="2520840"/>
            <a:ext cx="26745000" cy="22908300"/>
          </a:xfrm>
          <a:prstGeom prst="rect">
            <a:avLst/>
          </a:prstGeom>
        </p:spPr>
        <p:txBody>
          <a:bodyPr anchorCtr="0" anchor="ctr" bIns="427550" lIns="427550" spcFirstLastPara="1" rIns="427550" wrap="square" tIns="427550"/>
          <a:lstStyle>
            <a:lvl1pPr lvl="0">
              <a:spcBef>
                <a:spcPts val="0"/>
              </a:spcBef>
              <a:spcAft>
                <a:spcPts val="0"/>
              </a:spcAft>
              <a:buSzPts val="22500"/>
              <a:buNone/>
              <a:defRPr sz="22500"/>
            </a:lvl1pPr>
            <a:lvl2pPr lvl="1">
              <a:spcBef>
                <a:spcPts val="0"/>
              </a:spcBef>
              <a:spcAft>
                <a:spcPts val="0"/>
              </a:spcAft>
              <a:buSzPts val="22500"/>
              <a:buNone/>
              <a:defRPr sz="22500"/>
            </a:lvl2pPr>
            <a:lvl3pPr lvl="2">
              <a:spcBef>
                <a:spcPts val="0"/>
              </a:spcBef>
              <a:spcAft>
                <a:spcPts val="0"/>
              </a:spcAft>
              <a:buSzPts val="22500"/>
              <a:buNone/>
              <a:defRPr sz="22500"/>
            </a:lvl3pPr>
            <a:lvl4pPr lvl="3">
              <a:spcBef>
                <a:spcPts val="0"/>
              </a:spcBef>
              <a:spcAft>
                <a:spcPts val="0"/>
              </a:spcAft>
              <a:buSzPts val="22500"/>
              <a:buNone/>
              <a:defRPr sz="22500"/>
            </a:lvl4pPr>
            <a:lvl5pPr lvl="4">
              <a:spcBef>
                <a:spcPts val="0"/>
              </a:spcBef>
              <a:spcAft>
                <a:spcPts val="0"/>
              </a:spcAft>
              <a:buSzPts val="22500"/>
              <a:buNone/>
              <a:defRPr sz="22500"/>
            </a:lvl5pPr>
            <a:lvl6pPr lvl="5">
              <a:spcBef>
                <a:spcPts val="0"/>
              </a:spcBef>
              <a:spcAft>
                <a:spcPts val="0"/>
              </a:spcAft>
              <a:buSzPts val="22500"/>
              <a:buNone/>
              <a:defRPr sz="22500"/>
            </a:lvl6pPr>
            <a:lvl7pPr lvl="6">
              <a:spcBef>
                <a:spcPts val="0"/>
              </a:spcBef>
              <a:spcAft>
                <a:spcPts val="0"/>
              </a:spcAft>
              <a:buSzPts val="22500"/>
              <a:buNone/>
              <a:defRPr sz="22500"/>
            </a:lvl7pPr>
            <a:lvl8pPr lvl="7">
              <a:spcBef>
                <a:spcPts val="0"/>
              </a:spcBef>
              <a:spcAft>
                <a:spcPts val="0"/>
              </a:spcAft>
              <a:buSzPts val="22500"/>
              <a:buNone/>
              <a:defRPr sz="22500"/>
            </a:lvl8pPr>
            <a:lvl9pPr lvl="8">
              <a:spcBef>
                <a:spcPts val="0"/>
              </a:spcBef>
              <a:spcAft>
                <a:spcPts val="0"/>
              </a:spcAft>
              <a:buSzPts val="22500"/>
              <a:buNone/>
              <a:defRPr sz="22500"/>
            </a:lvl9pPr>
          </a:lstStyle>
          <a:p/>
        </p:txBody>
      </p:sp>
      <p:sp>
        <p:nvSpPr>
          <p:cNvPr id="34" name="Google Shape;34;p8"/>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9202400" y="-700"/>
            <a:ext cx="19202400" cy="28803300"/>
          </a:xfrm>
          <a:prstGeom prst="rect">
            <a:avLst/>
          </a:prstGeom>
          <a:solidFill>
            <a:schemeClr val="lt2"/>
          </a:solidFill>
          <a:ln>
            <a:noFill/>
          </a:ln>
        </p:spPr>
        <p:txBody>
          <a:bodyPr anchorCtr="0" anchor="ctr" bIns="427550" lIns="427550" spcFirstLastPara="1" rIns="427550" wrap="square" tIns="4275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115100" y="6905780"/>
            <a:ext cx="16989600" cy="8301000"/>
          </a:xfrm>
          <a:prstGeom prst="rect">
            <a:avLst/>
          </a:prstGeom>
        </p:spPr>
        <p:txBody>
          <a:bodyPr anchorCtr="0" anchor="b" bIns="427550" lIns="427550" spcFirstLastPara="1" rIns="427550" wrap="square" tIns="427550"/>
          <a:lstStyle>
            <a:lvl1pPr lvl="0" algn="ctr">
              <a:spcBef>
                <a:spcPts val="0"/>
              </a:spcBef>
              <a:spcAft>
                <a:spcPts val="0"/>
              </a:spcAft>
              <a:buSzPts val="19600"/>
              <a:buNone/>
              <a:defRPr sz="19600"/>
            </a:lvl1pPr>
            <a:lvl2pPr lvl="1" algn="ctr">
              <a:spcBef>
                <a:spcPts val="0"/>
              </a:spcBef>
              <a:spcAft>
                <a:spcPts val="0"/>
              </a:spcAft>
              <a:buSzPts val="19600"/>
              <a:buNone/>
              <a:defRPr sz="19600"/>
            </a:lvl2pPr>
            <a:lvl3pPr lvl="2" algn="ctr">
              <a:spcBef>
                <a:spcPts val="0"/>
              </a:spcBef>
              <a:spcAft>
                <a:spcPts val="0"/>
              </a:spcAft>
              <a:buSzPts val="19600"/>
              <a:buNone/>
              <a:defRPr sz="19600"/>
            </a:lvl3pPr>
            <a:lvl4pPr lvl="3" algn="ctr">
              <a:spcBef>
                <a:spcPts val="0"/>
              </a:spcBef>
              <a:spcAft>
                <a:spcPts val="0"/>
              </a:spcAft>
              <a:buSzPts val="19600"/>
              <a:buNone/>
              <a:defRPr sz="19600"/>
            </a:lvl4pPr>
            <a:lvl5pPr lvl="4" algn="ctr">
              <a:spcBef>
                <a:spcPts val="0"/>
              </a:spcBef>
              <a:spcAft>
                <a:spcPts val="0"/>
              </a:spcAft>
              <a:buSzPts val="19600"/>
              <a:buNone/>
              <a:defRPr sz="19600"/>
            </a:lvl5pPr>
            <a:lvl6pPr lvl="5" algn="ctr">
              <a:spcBef>
                <a:spcPts val="0"/>
              </a:spcBef>
              <a:spcAft>
                <a:spcPts val="0"/>
              </a:spcAft>
              <a:buSzPts val="19600"/>
              <a:buNone/>
              <a:defRPr sz="19600"/>
            </a:lvl6pPr>
            <a:lvl7pPr lvl="6" algn="ctr">
              <a:spcBef>
                <a:spcPts val="0"/>
              </a:spcBef>
              <a:spcAft>
                <a:spcPts val="0"/>
              </a:spcAft>
              <a:buSzPts val="19600"/>
              <a:buNone/>
              <a:defRPr sz="19600"/>
            </a:lvl7pPr>
            <a:lvl8pPr lvl="7" algn="ctr">
              <a:spcBef>
                <a:spcPts val="0"/>
              </a:spcBef>
              <a:spcAft>
                <a:spcPts val="0"/>
              </a:spcAft>
              <a:buSzPts val="19600"/>
              <a:buNone/>
              <a:defRPr sz="19600"/>
            </a:lvl8pPr>
            <a:lvl9pPr lvl="8" algn="ctr">
              <a:spcBef>
                <a:spcPts val="0"/>
              </a:spcBef>
              <a:spcAft>
                <a:spcPts val="0"/>
              </a:spcAft>
              <a:buSzPts val="19600"/>
              <a:buNone/>
              <a:defRPr sz="19600"/>
            </a:lvl9pPr>
          </a:lstStyle>
          <a:p/>
        </p:txBody>
      </p:sp>
      <p:sp>
        <p:nvSpPr>
          <p:cNvPr id="38" name="Google Shape;38;p9"/>
          <p:cNvSpPr txBox="1"/>
          <p:nvPr>
            <p:ph idx="1" type="subTitle"/>
          </p:nvPr>
        </p:nvSpPr>
        <p:spPr>
          <a:xfrm>
            <a:off x="1115100" y="15697220"/>
            <a:ext cx="16989600" cy="6916500"/>
          </a:xfrm>
          <a:prstGeom prst="rect">
            <a:avLst/>
          </a:prstGeom>
        </p:spPr>
        <p:txBody>
          <a:bodyPr anchorCtr="0" anchor="t" bIns="427550" lIns="427550" spcFirstLastPara="1" rIns="427550" wrap="square" tIns="427550"/>
          <a:lstStyle>
            <a:lvl1pPr lvl="0" algn="ctr">
              <a:lnSpc>
                <a:spcPct val="100000"/>
              </a:lnSpc>
              <a:spcBef>
                <a:spcPts val="0"/>
              </a:spcBef>
              <a:spcAft>
                <a:spcPts val="0"/>
              </a:spcAft>
              <a:buSzPts val="9900"/>
              <a:buNone/>
              <a:defRPr sz="9900"/>
            </a:lvl1pPr>
            <a:lvl2pPr lvl="1" algn="ctr">
              <a:lnSpc>
                <a:spcPct val="100000"/>
              </a:lnSpc>
              <a:spcBef>
                <a:spcPts val="0"/>
              </a:spcBef>
              <a:spcAft>
                <a:spcPts val="0"/>
              </a:spcAft>
              <a:buSzPts val="9900"/>
              <a:buNone/>
              <a:defRPr sz="9900"/>
            </a:lvl2pPr>
            <a:lvl3pPr lvl="2" algn="ctr">
              <a:lnSpc>
                <a:spcPct val="100000"/>
              </a:lnSpc>
              <a:spcBef>
                <a:spcPts val="0"/>
              </a:spcBef>
              <a:spcAft>
                <a:spcPts val="0"/>
              </a:spcAft>
              <a:buSzPts val="9900"/>
              <a:buNone/>
              <a:defRPr sz="9900"/>
            </a:lvl3pPr>
            <a:lvl4pPr lvl="3" algn="ctr">
              <a:lnSpc>
                <a:spcPct val="100000"/>
              </a:lnSpc>
              <a:spcBef>
                <a:spcPts val="0"/>
              </a:spcBef>
              <a:spcAft>
                <a:spcPts val="0"/>
              </a:spcAft>
              <a:buSzPts val="9900"/>
              <a:buNone/>
              <a:defRPr sz="9900"/>
            </a:lvl4pPr>
            <a:lvl5pPr lvl="4" algn="ctr">
              <a:lnSpc>
                <a:spcPct val="100000"/>
              </a:lnSpc>
              <a:spcBef>
                <a:spcPts val="0"/>
              </a:spcBef>
              <a:spcAft>
                <a:spcPts val="0"/>
              </a:spcAft>
              <a:buSzPts val="9900"/>
              <a:buNone/>
              <a:defRPr sz="9900"/>
            </a:lvl5pPr>
            <a:lvl6pPr lvl="5" algn="ctr">
              <a:lnSpc>
                <a:spcPct val="100000"/>
              </a:lnSpc>
              <a:spcBef>
                <a:spcPts val="0"/>
              </a:spcBef>
              <a:spcAft>
                <a:spcPts val="0"/>
              </a:spcAft>
              <a:buSzPts val="9900"/>
              <a:buNone/>
              <a:defRPr sz="9900"/>
            </a:lvl6pPr>
            <a:lvl7pPr lvl="6" algn="ctr">
              <a:lnSpc>
                <a:spcPct val="100000"/>
              </a:lnSpc>
              <a:spcBef>
                <a:spcPts val="0"/>
              </a:spcBef>
              <a:spcAft>
                <a:spcPts val="0"/>
              </a:spcAft>
              <a:buSzPts val="9900"/>
              <a:buNone/>
              <a:defRPr sz="9900"/>
            </a:lvl7pPr>
            <a:lvl8pPr lvl="7" algn="ctr">
              <a:lnSpc>
                <a:spcPct val="100000"/>
              </a:lnSpc>
              <a:spcBef>
                <a:spcPts val="0"/>
              </a:spcBef>
              <a:spcAft>
                <a:spcPts val="0"/>
              </a:spcAft>
              <a:buSzPts val="9900"/>
              <a:buNone/>
              <a:defRPr sz="9900"/>
            </a:lvl8pPr>
            <a:lvl9pPr lvl="8" algn="ctr">
              <a:lnSpc>
                <a:spcPct val="100000"/>
              </a:lnSpc>
              <a:spcBef>
                <a:spcPts val="0"/>
              </a:spcBef>
              <a:spcAft>
                <a:spcPts val="0"/>
              </a:spcAft>
              <a:buSzPts val="9900"/>
              <a:buNone/>
              <a:defRPr sz="9900"/>
            </a:lvl9pPr>
          </a:lstStyle>
          <a:p/>
        </p:txBody>
      </p:sp>
      <p:sp>
        <p:nvSpPr>
          <p:cNvPr id="39" name="Google Shape;39;p9"/>
          <p:cNvSpPr txBox="1"/>
          <p:nvPr>
            <p:ph idx="2" type="body"/>
          </p:nvPr>
        </p:nvSpPr>
        <p:spPr>
          <a:xfrm>
            <a:off x="20745900" y="4054820"/>
            <a:ext cx="16115400" cy="20692500"/>
          </a:xfrm>
          <a:prstGeom prst="rect">
            <a:avLst/>
          </a:prstGeom>
        </p:spPr>
        <p:txBody>
          <a:bodyPr anchorCtr="0" anchor="ctr" bIns="427550" lIns="427550" spcFirstLastPara="1" rIns="427550" wrap="square" tIns="427550"/>
          <a:lstStyle>
            <a:lvl1pPr indent="-762000" lvl="0" marL="457200">
              <a:spcBef>
                <a:spcPts val="0"/>
              </a:spcBef>
              <a:spcAft>
                <a:spcPts val="0"/>
              </a:spcAft>
              <a:buSzPts val="8400"/>
              <a:buChar char="●"/>
              <a:defRPr/>
            </a:lvl1pPr>
            <a:lvl2pPr indent="-647700" lvl="1" marL="914400">
              <a:spcBef>
                <a:spcPts val="7500"/>
              </a:spcBef>
              <a:spcAft>
                <a:spcPts val="0"/>
              </a:spcAft>
              <a:buSzPts val="6600"/>
              <a:buChar char="○"/>
              <a:defRPr/>
            </a:lvl2pPr>
            <a:lvl3pPr indent="-647700" lvl="2" marL="1371600">
              <a:spcBef>
                <a:spcPts val="7500"/>
              </a:spcBef>
              <a:spcAft>
                <a:spcPts val="0"/>
              </a:spcAft>
              <a:buSzPts val="6600"/>
              <a:buChar char="■"/>
              <a:defRPr/>
            </a:lvl3pPr>
            <a:lvl4pPr indent="-647700" lvl="3" marL="1828800">
              <a:spcBef>
                <a:spcPts val="7500"/>
              </a:spcBef>
              <a:spcAft>
                <a:spcPts val="0"/>
              </a:spcAft>
              <a:buSzPts val="6600"/>
              <a:buChar char="●"/>
              <a:defRPr/>
            </a:lvl4pPr>
            <a:lvl5pPr indent="-647700" lvl="4" marL="2286000">
              <a:spcBef>
                <a:spcPts val="7500"/>
              </a:spcBef>
              <a:spcAft>
                <a:spcPts val="0"/>
              </a:spcAft>
              <a:buSzPts val="6600"/>
              <a:buChar char="○"/>
              <a:defRPr/>
            </a:lvl5pPr>
            <a:lvl6pPr indent="-647700" lvl="5" marL="2743200">
              <a:spcBef>
                <a:spcPts val="7500"/>
              </a:spcBef>
              <a:spcAft>
                <a:spcPts val="0"/>
              </a:spcAft>
              <a:buSzPts val="6600"/>
              <a:buChar char="■"/>
              <a:defRPr/>
            </a:lvl6pPr>
            <a:lvl7pPr indent="-647700" lvl="6" marL="3200400">
              <a:spcBef>
                <a:spcPts val="7500"/>
              </a:spcBef>
              <a:spcAft>
                <a:spcPts val="0"/>
              </a:spcAft>
              <a:buSzPts val="6600"/>
              <a:buChar char="●"/>
              <a:defRPr/>
            </a:lvl7pPr>
            <a:lvl8pPr indent="-647700" lvl="7" marL="3657600">
              <a:spcBef>
                <a:spcPts val="7500"/>
              </a:spcBef>
              <a:spcAft>
                <a:spcPts val="0"/>
              </a:spcAft>
              <a:buSzPts val="6600"/>
              <a:buChar char="○"/>
              <a:defRPr/>
            </a:lvl8pPr>
            <a:lvl9pPr indent="-647700" lvl="8" marL="4114800">
              <a:spcBef>
                <a:spcPts val="7500"/>
              </a:spcBef>
              <a:spcAft>
                <a:spcPts val="7500"/>
              </a:spcAft>
              <a:buSzPts val="6600"/>
              <a:buChar char="■"/>
              <a:defRPr/>
            </a:lvl9pPr>
          </a:lstStyle>
          <a:p/>
        </p:txBody>
      </p:sp>
      <p:sp>
        <p:nvSpPr>
          <p:cNvPr id="40" name="Google Shape;40;p9"/>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309140" y="23691220"/>
            <a:ext cx="25195200" cy="3388200"/>
          </a:xfrm>
          <a:prstGeom prst="rect">
            <a:avLst/>
          </a:prstGeom>
        </p:spPr>
        <p:txBody>
          <a:bodyPr anchorCtr="0" anchor="ctr" bIns="427550" lIns="427550" spcFirstLastPara="1" rIns="427550" wrap="square" tIns="427550"/>
          <a:lstStyle>
            <a:lvl1pPr indent="-228600" lvl="0" marL="457200">
              <a:lnSpc>
                <a:spcPct val="100000"/>
              </a:lnSpc>
              <a:spcBef>
                <a:spcPts val="0"/>
              </a:spcBef>
              <a:spcAft>
                <a:spcPts val="0"/>
              </a:spcAft>
              <a:buSzPts val="8400"/>
              <a:buNone/>
              <a:defRPr/>
            </a:lvl1pPr>
          </a:lstStyle>
          <a:p/>
        </p:txBody>
      </p:sp>
      <p:sp>
        <p:nvSpPr>
          <p:cNvPr id="43" name="Google Shape;43;p10"/>
          <p:cNvSpPr txBox="1"/>
          <p:nvPr>
            <p:ph idx="12" type="sldNum"/>
          </p:nvPr>
        </p:nvSpPr>
        <p:spPr>
          <a:xfrm>
            <a:off x="35584323" y="26114014"/>
            <a:ext cx="2304300" cy="2204100"/>
          </a:xfrm>
          <a:prstGeom prst="rect">
            <a:avLst/>
          </a:prstGeom>
        </p:spPr>
        <p:txBody>
          <a:bodyPr anchorCtr="0" anchor="ctr" bIns="427550" lIns="427550" spcFirstLastPara="1" rIns="427550" wrap="square" tIns="427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309140" y="2492140"/>
            <a:ext cx="35786400" cy="3207300"/>
          </a:xfrm>
          <a:prstGeom prst="rect">
            <a:avLst/>
          </a:prstGeom>
          <a:noFill/>
          <a:ln>
            <a:noFill/>
          </a:ln>
        </p:spPr>
        <p:txBody>
          <a:bodyPr anchorCtr="0" anchor="t" bIns="427550" lIns="427550" spcFirstLastPara="1" rIns="427550" wrap="square" tIns="427550"/>
          <a:lstStyle>
            <a:lvl1pPr lvl="0">
              <a:spcBef>
                <a:spcPts val="0"/>
              </a:spcBef>
              <a:spcAft>
                <a:spcPts val="0"/>
              </a:spcAft>
              <a:buClr>
                <a:schemeClr val="dk1"/>
              </a:buClr>
              <a:buSzPts val="13100"/>
              <a:buNone/>
              <a:defRPr sz="13100">
                <a:solidFill>
                  <a:schemeClr val="dk1"/>
                </a:solidFill>
              </a:defRPr>
            </a:lvl1pPr>
            <a:lvl2pPr lvl="1">
              <a:spcBef>
                <a:spcPts val="0"/>
              </a:spcBef>
              <a:spcAft>
                <a:spcPts val="0"/>
              </a:spcAft>
              <a:buClr>
                <a:schemeClr val="dk1"/>
              </a:buClr>
              <a:buSzPts val="13100"/>
              <a:buNone/>
              <a:defRPr sz="13100">
                <a:solidFill>
                  <a:schemeClr val="dk1"/>
                </a:solidFill>
              </a:defRPr>
            </a:lvl2pPr>
            <a:lvl3pPr lvl="2">
              <a:spcBef>
                <a:spcPts val="0"/>
              </a:spcBef>
              <a:spcAft>
                <a:spcPts val="0"/>
              </a:spcAft>
              <a:buClr>
                <a:schemeClr val="dk1"/>
              </a:buClr>
              <a:buSzPts val="13100"/>
              <a:buNone/>
              <a:defRPr sz="13100">
                <a:solidFill>
                  <a:schemeClr val="dk1"/>
                </a:solidFill>
              </a:defRPr>
            </a:lvl3pPr>
            <a:lvl4pPr lvl="3">
              <a:spcBef>
                <a:spcPts val="0"/>
              </a:spcBef>
              <a:spcAft>
                <a:spcPts val="0"/>
              </a:spcAft>
              <a:buClr>
                <a:schemeClr val="dk1"/>
              </a:buClr>
              <a:buSzPts val="13100"/>
              <a:buNone/>
              <a:defRPr sz="13100">
                <a:solidFill>
                  <a:schemeClr val="dk1"/>
                </a:solidFill>
              </a:defRPr>
            </a:lvl4pPr>
            <a:lvl5pPr lvl="4">
              <a:spcBef>
                <a:spcPts val="0"/>
              </a:spcBef>
              <a:spcAft>
                <a:spcPts val="0"/>
              </a:spcAft>
              <a:buClr>
                <a:schemeClr val="dk1"/>
              </a:buClr>
              <a:buSzPts val="13100"/>
              <a:buNone/>
              <a:defRPr sz="13100">
                <a:solidFill>
                  <a:schemeClr val="dk1"/>
                </a:solidFill>
              </a:defRPr>
            </a:lvl5pPr>
            <a:lvl6pPr lvl="5">
              <a:spcBef>
                <a:spcPts val="0"/>
              </a:spcBef>
              <a:spcAft>
                <a:spcPts val="0"/>
              </a:spcAft>
              <a:buClr>
                <a:schemeClr val="dk1"/>
              </a:buClr>
              <a:buSzPts val="13100"/>
              <a:buNone/>
              <a:defRPr sz="13100">
                <a:solidFill>
                  <a:schemeClr val="dk1"/>
                </a:solidFill>
              </a:defRPr>
            </a:lvl6pPr>
            <a:lvl7pPr lvl="6">
              <a:spcBef>
                <a:spcPts val="0"/>
              </a:spcBef>
              <a:spcAft>
                <a:spcPts val="0"/>
              </a:spcAft>
              <a:buClr>
                <a:schemeClr val="dk1"/>
              </a:buClr>
              <a:buSzPts val="13100"/>
              <a:buNone/>
              <a:defRPr sz="13100">
                <a:solidFill>
                  <a:schemeClr val="dk1"/>
                </a:solidFill>
              </a:defRPr>
            </a:lvl7pPr>
            <a:lvl8pPr lvl="7">
              <a:spcBef>
                <a:spcPts val="0"/>
              </a:spcBef>
              <a:spcAft>
                <a:spcPts val="0"/>
              </a:spcAft>
              <a:buClr>
                <a:schemeClr val="dk1"/>
              </a:buClr>
              <a:buSzPts val="13100"/>
              <a:buNone/>
              <a:defRPr sz="13100">
                <a:solidFill>
                  <a:schemeClr val="dk1"/>
                </a:solidFill>
              </a:defRPr>
            </a:lvl8pPr>
            <a:lvl9pPr lvl="8">
              <a:spcBef>
                <a:spcPts val="0"/>
              </a:spcBef>
              <a:spcAft>
                <a:spcPts val="0"/>
              </a:spcAft>
              <a:buClr>
                <a:schemeClr val="dk1"/>
              </a:buClr>
              <a:buSzPts val="13100"/>
              <a:buNone/>
              <a:defRPr sz="13100">
                <a:solidFill>
                  <a:schemeClr val="dk1"/>
                </a:solidFill>
              </a:defRPr>
            </a:lvl9pPr>
          </a:lstStyle>
          <a:p/>
        </p:txBody>
      </p:sp>
      <p:sp>
        <p:nvSpPr>
          <p:cNvPr id="7" name="Google Shape;7;p1"/>
          <p:cNvSpPr txBox="1"/>
          <p:nvPr>
            <p:ph idx="1" type="body"/>
          </p:nvPr>
        </p:nvSpPr>
        <p:spPr>
          <a:xfrm>
            <a:off x="1309140" y="6453860"/>
            <a:ext cx="35786400" cy="19131600"/>
          </a:xfrm>
          <a:prstGeom prst="rect">
            <a:avLst/>
          </a:prstGeom>
          <a:noFill/>
          <a:ln>
            <a:noFill/>
          </a:ln>
        </p:spPr>
        <p:txBody>
          <a:bodyPr anchorCtr="0" anchor="t" bIns="427550" lIns="427550" spcFirstLastPara="1" rIns="427550" wrap="square" tIns="427550"/>
          <a:lstStyle>
            <a:lvl1pPr indent="-762000" lvl="0" marL="457200">
              <a:lnSpc>
                <a:spcPct val="115000"/>
              </a:lnSpc>
              <a:spcBef>
                <a:spcPts val="0"/>
              </a:spcBef>
              <a:spcAft>
                <a:spcPts val="0"/>
              </a:spcAft>
              <a:buClr>
                <a:schemeClr val="dk2"/>
              </a:buClr>
              <a:buSzPts val="8400"/>
              <a:buChar char="●"/>
              <a:defRPr sz="8400">
                <a:solidFill>
                  <a:schemeClr val="dk2"/>
                </a:solidFill>
              </a:defRPr>
            </a:lvl1pPr>
            <a:lvl2pPr indent="-647700" lvl="1" marL="914400">
              <a:lnSpc>
                <a:spcPct val="115000"/>
              </a:lnSpc>
              <a:spcBef>
                <a:spcPts val="7500"/>
              </a:spcBef>
              <a:spcAft>
                <a:spcPts val="0"/>
              </a:spcAft>
              <a:buClr>
                <a:schemeClr val="dk2"/>
              </a:buClr>
              <a:buSzPts val="6600"/>
              <a:buChar char="○"/>
              <a:defRPr sz="6600">
                <a:solidFill>
                  <a:schemeClr val="dk2"/>
                </a:solidFill>
              </a:defRPr>
            </a:lvl2pPr>
            <a:lvl3pPr indent="-647700" lvl="2" marL="1371600">
              <a:lnSpc>
                <a:spcPct val="115000"/>
              </a:lnSpc>
              <a:spcBef>
                <a:spcPts val="7500"/>
              </a:spcBef>
              <a:spcAft>
                <a:spcPts val="0"/>
              </a:spcAft>
              <a:buClr>
                <a:schemeClr val="dk2"/>
              </a:buClr>
              <a:buSzPts val="6600"/>
              <a:buChar char="■"/>
              <a:defRPr sz="6600">
                <a:solidFill>
                  <a:schemeClr val="dk2"/>
                </a:solidFill>
              </a:defRPr>
            </a:lvl3pPr>
            <a:lvl4pPr indent="-647700" lvl="3" marL="1828800">
              <a:lnSpc>
                <a:spcPct val="115000"/>
              </a:lnSpc>
              <a:spcBef>
                <a:spcPts val="7500"/>
              </a:spcBef>
              <a:spcAft>
                <a:spcPts val="0"/>
              </a:spcAft>
              <a:buClr>
                <a:schemeClr val="dk2"/>
              </a:buClr>
              <a:buSzPts val="6600"/>
              <a:buChar char="●"/>
              <a:defRPr sz="6600">
                <a:solidFill>
                  <a:schemeClr val="dk2"/>
                </a:solidFill>
              </a:defRPr>
            </a:lvl4pPr>
            <a:lvl5pPr indent="-647700" lvl="4" marL="2286000">
              <a:lnSpc>
                <a:spcPct val="115000"/>
              </a:lnSpc>
              <a:spcBef>
                <a:spcPts val="7500"/>
              </a:spcBef>
              <a:spcAft>
                <a:spcPts val="0"/>
              </a:spcAft>
              <a:buClr>
                <a:schemeClr val="dk2"/>
              </a:buClr>
              <a:buSzPts val="6600"/>
              <a:buChar char="○"/>
              <a:defRPr sz="6600">
                <a:solidFill>
                  <a:schemeClr val="dk2"/>
                </a:solidFill>
              </a:defRPr>
            </a:lvl5pPr>
            <a:lvl6pPr indent="-647700" lvl="5" marL="2743200">
              <a:lnSpc>
                <a:spcPct val="115000"/>
              </a:lnSpc>
              <a:spcBef>
                <a:spcPts val="7500"/>
              </a:spcBef>
              <a:spcAft>
                <a:spcPts val="0"/>
              </a:spcAft>
              <a:buClr>
                <a:schemeClr val="dk2"/>
              </a:buClr>
              <a:buSzPts val="6600"/>
              <a:buChar char="■"/>
              <a:defRPr sz="6600">
                <a:solidFill>
                  <a:schemeClr val="dk2"/>
                </a:solidFill>
              </a:defRPr>
            </a:lvl6pPr>
            <a:lvl7pPr indent="-647700" lvl="6" marL="3200400">
              <a:lnSpc>
                <a:spcPct val="115000"/>
              </a:lnSpc>
              <a:spcBef>
                <a:spcPts val="7500"/>
              </a:spcBef>
              <a:spcAft>
                <a:spcPts val="0"/>
              </a:spcAft>
              <a:buClr>
                <a:schemeClr val="dk2"/>
              </a:buClr>
              <a:buSzPts val="6600"/>
              <a:buChar char="●"/>
              <a:defRPr sz="6600">
                <a:solidFill>
                  <a:schemeClr val="dk2"/>
                </a:solidFill>
              </a:defRPr>
            </a:lvl7pPr>
            <a:lvl8pPr indent="-647700" lvl="7" marL="3657600">
              <a:lnSpc>
                <a:spcPct val="115000"/>
              </a:lnSpc>
              <a:spcBef>
                <a:spcPts val="7500"/>
              </a:spcBef>
              <a:spcAft>
                <a:spcPts val="0"/>
              </a:spcAft>
              <a:buClr>
                <a:schemeClr val="dk2"/>
              </a:buClr>
              <a:buSzPts val="6600"/>
              <a:buChar char="○"/>
              <a:defRPr sz="6600">
                <a:solidFill>
                  <a:schemeClr val="dk2"/>
                </a:solidFill>
              </a:defRPr>
            </a:lvl8pPr>
            <a:lvl9pPr indent="-647700" lvl="8" marL="4114800">
              <a:lnSpc>
                <a:spcPct val="115000"/>
              </a:lnSpc>
              <a:spcBef>
                <a:spcPts val="7500"/>
              </a:spcBef>
              <a:spcAft>
                <a:spcPts val="7500"/>
              </a:spcAft>
              <a:buClr>
                <a:schemeClr val="dk2"/>
              </a:buClr>
              <a:buSzPts val="6600"/>
              <a:buChar char="■"/>
              <a:defRPr sz="6600">
                <a:solidFill>
                  <a:schemeClr val="dk2"/>
                </a:solidFill>
              </a:defRPr>
            </a:lvl9pPr>
          </a:lstStyle>
          <a:p/>
        </p:txBody>
      </p:sp>
      <p:sp>
        <p:nvSpPr>
          <p:cNvPr id="8" name="Google Shape;8;p1"/>
          <p:cNvSpPr txBox="1"/>
          <p:nvPr>
            <p:ph idx="12" type="sldNum"/>
          </p:nvPr>
        </p:nvSpPr>
        <p:spPr>
          <a:xfrm>
            <a:off x="35584323" y="26114014"/>
            <a:ext cx="2304300" cy="2204100"/>
          </a:xfrm>
          <a:prstGeom prst="rect">
            <a:avLst/>
          </a:prstGeom>
          <a:noFill/>
          <a:ln>
            <a:noFill/>
          </a:ln>
        </p:spPr>
        <p:txBody>
          <a:bodyPr anchorCtr="0" anchor="ctr" bIns="427550" lIns="427550" spcFirstLastPara="1" rIns="427550" wrap="square" tIns="427550">
            <a:noAutofit/>
          </a:bodyPr>
          <a:lstStyle>
            <a:lvl1pPr lvl="0" algn="r">
              <a:buNone/>
              <a:defRPr sz="4700">
                <a:solidFill>
                  <a:schemeClr val="dk2"/>
                </a:solidFill>
              </a:defRPr>
            </a:lvl1pPr>
            <a:lvl2pPr lvl="1" algn="r">
              <a:buNone/>
              <a:defRPr sz="4700">
                <a:solidFill>
                  <a:schemeClr val="dk2"/>
                </a:solidFill>
              </a:defRPr>
            </a:lvl2pPr>
            <a:lvl3pPr lvl="2" algn="r">
              <a:buNone/>
              <a:defRPr sz="4700">
                <a:solidFill>
                  <a:schemeClr val="dk2"/>
                </a:solidFill>
              </a:defRPr>
            </a:lvl3pPr>
            <a:lvl4pPr lvl="3" algn="r">
              <a:buNone/>
              <a:defRPr sz="4700">
                <a:solidFill>
                  <a:schemeClr val="dk2"/>
                </a:solidFill>
              </a:defRPr>
            </a:lvl4pPr>
            <a:lvl5pPr lvl="4" algn="r">
              <a:buNone/>
              <a:defRPr sz="4700">
                <a:solidFill>
                  <a:schemeClr val="dk2"/>
                </a:solidFill>
              </a:defRPr>
            </a:lvl5pPr>
            <a:lvl6pPr lvl="5" algn="r">
              <a:buNone/>
              <a:defRPr sz="4700">
                <a:solidFill>
                  <a:schemeClr val="dk2"/>
                </a:solidFill>
              </a:defRPr>
            </a:lvl6pPr>
            <a:lvl7pPr lvl="6" algn="r">
              <a:buNone/>
              <a:defRPr sz="4700">
                <a:solidFill>
                  <a:schemeClr val="dk2"/>
                </a:solidFill>
              </a:defRPr>
            </a:lvl7pPr>
            <a:lvl8pPr lvl="7" algn="r">
              <a:buNone/>
              <a:defRPr sz="4700">
                <a:solidFill>
                  <a:schemeClr val="dk2"/>
                </a:solidFill>
              </a:defRPr>
            </a:lvl8pPr>
            <a:lvl9pPr lvl="8" algn="r">
              <a:buNone/>
              <a:defRPr sz="47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3.png"/><Relationship Id="rId22" Type="http://schemas.openxmlformats.org/officeDocument/2006/relationships/image" Target="../media/image8.png"/><Relationship Id="rId21" Type="http://schemas.openxmlformats.org/officeDocument/2006/relationships/image" Target="../media/image12.png"/><Relationship Id="rId24" Type="http://schemas.openxmlformats.org/officeDocument/2006/relationships/image" Target="../media/image18.png"/><Relationship Id="rId23"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1.png"/><Relationship Id="rId9" Type="http://schemas.openxmlformats.org/officeDocument/2006/relationships/image" Target="../media/image31.png"/><Relationship Id="rId26" Type="http://schemas.openxmlformats.org/officeDocument/2006/relationships/image" Target="../media/image13.png"/><Relationship Id="rId25" Type="http://schemas.openxmlformats.org/officeDocument/2006/relationships/image" Target="../media/image19.png"/><Relationship Id="rId28" Type="http://schemas.openxmlformats.org/officeDocument/2006/relationships/image" Target="../media/image20.png"/><Relationship Id="rId27"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5.png"/><Relationship Id="rId29" Type="http://schemas.openxmlformats.org/officeDocument/2006/relationships/image" Target="../media/image25.png"/><Relationship Id="rId7" Type="http://schemas.openxmlformats.org/officeDocument/2006/relationships/image" Target="../media/image23.png"/><Relationship Id="rId8" Type="http://schemas.openxmlformats.org/officeDocument/2006/relationships/image" Target="../media/image32.png"/><Relationship Id="rId31" Type="http://schemas.openxmlformats.org/officeDocument/2006/relationships/image" Target="../media/image24.png"/><Relationship Id="rId30" Type="http://schemas.openxmlformats.org/officeDocument/2006/relationships/image" Target="../media/image28.png"/><Relationship Id="rId11" Type="http://schemas.openxmlformats.org/officeDocument/2006/relationships/image" Target="../media/image29.png"/><Relationship Id="rId33" Type="http://schemas.openxmlformats.org/officeDocument/2006/relationships/image" Target="../media/image30.png"/><Relationship Id="rId10" Type="http://schemas.openxmlformats.org/officeDocument/2006/relationships/image" Target="../media/image21.png"/><Relationship Id="rId32" Type="http://schemas.openxmlformats.org/officeDocument/2006/relationships/image" Target="../media/image22.png"/><Relationship Id="rId13" Type="http://schemas.openxmlformats.org/officeDocument/2006/relationships/image" Target="../media/image2.png"/><Relationship Id="rId35" Type="http://schemas.openxmlformats.org/officeDocument/2006/relationships/image" Target="../media/image27.png"/><Relationship Id="rId12" Type="http://schemas.openxmlformats.org/officeDocument/2006/relationships/image" Target="../media/image9.png"/><Relationship Id="rId34" Type="http://schemas.openxmlformats.org/officeDocument/2006/relationships/image" Target="../media/image26.png"/><Relationship Id="rId15" Type="http://schemas.openxmlformats.org/officeDocument/2006/relationships/image" Target="../media/image6.png"/><Relationship Id="rId14" Type="http://schemas.openxmlformats.org/officeDocument/2006/relationships/image" Target="../media/image7.png"/><Relationship Id="rId17" Type="http://schemas.openxmlformats.org/officeDocument/2006/relationships/image" Target="../media/image14.png"/><Relationship Id="rId16" Type="http://schemas.openxmlformats.org/officeDocument/2006/relationships/image" Target="../media/image5.png"/><Relationship Id="rId19" Type="http://schemas.openxmlformats.org/officeDocument/2006/relationships/image" Target="../media/image4.png"/><Relationship Id="rId1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835975" y="3556575"/>
            <a:ext cx="11706900" cy="21694800"/>
          </a:xfrm>
          <a:prstGeom prst="rect">
            <a:avLst/>
          </a:prstGeom>
          <a:ln>
            <a:noFill/>
          </a:ln>
        </p:spPr>
        <p:txBody>
          <a:bodyPr anchorCtr="0" anchor="t" bIns="427550" lIns="427550" spcFirstLastPara="1" rIns="427550" wrap="square" tIns="427550">
            <a:noAutofit/>
          </a:bodyPr>
          <a:lstStyle/>
          <a:p>
            <a:pPr indent="0" lvl="0" marL="0" rtl="0" algn="l">
              <a:spcBef>
                <a:spcPts val="0"/>
              </a:spcBef>
              <a:spcAft>
                <a:spcPts val="0"/>
              </a:spcAft>
              <a:buNone/>
            </a:pPr>
            <a:r>
              <a:rPr lang="en"/>
              <a:t> </a:t>
            </a:r>
            <a:endParaRPr/>
          </a:p>
        </p:txBody>
      </p:sp>
      <p:sp>
        <p:nvSpPr>
          <p:cNvPr id="55" name="Google Shape;55;p13"/>
          <p:cNvSpPr txBox="1"/>
          <p:nvPr/>
        </p:nvSpPr>
        <p:spPr>
          <a:xfrm>
            <a:off x="862475" y="23997300"/>
            <a:ext cx="11706900" cy="925200"/>
          </a:xfrm>
          <a:prstGeom prst="rect">
            <a:avLst/>
          </a:prstGeom>
          <a:noFill/>
          <a:ln>
            <a:noFill/>
          </a:ln>
        </p:spPr>
        <p:txBody>
          <a:bodyPr anchorCtr="0" anchor="t" bIns="83475" lIns="83475" spcFirstLastPara="1" rIns="83475" wrap="square" tIns="83475">
            <a:noAutofit/>
          </a:bodyPr>
          <a:lstStyle/>
          <a:p>
            <a:pPr indent="0" lvl="0" marL="0" rtl="0" algn="just">
              <a:spcBef>
                <a:spcPts val="0"/>
              </a:spcBef>
              <a:spcAft>
                <a:spcPts val="0"/>
              </a:spcAft>
              <a:buClr>
                <a:schemeClr val="dk1"/>
              </a:buClr>
              <a:buSzPts val="1000"/>
              <a:buFont typeface="Arial"/>
              <a:buNone/>
            </a:pPr>
            <a:r>
              <a:rPr lang="en" sz="2300">
                <a:latin typeface="Calibri"/>
                <a:ea typeface="Calibri"/>
                <a:cs typeface="Calibri"/>
                <a:sym typeface="Calibri"/>
              </a:rPr>
              <a:t>Compare and query your data along beside other data. No other resource allows you to dynamically compare your data across datasets and organisms on-the-fly.</a:t>
            </a:r>
            <a:endParaRPr sz="1300"/>
          </a:p>
        </p:txBody>
      </p:sp>
      <p:sp>
        <p:nvSpPr>
          <p:cNvPr id="56" name="Google Shape;56;p13"/>
          <p:cNvSpPr txBox="1"/>
          <p:nvPr>
            <p:ph idx="1" type="subTitle"/>
          </p:nvPr>
        </p:nvSpPr>
        <p:spPr>
          <a:xfrm>
            <a:off x="25489800" y="3556575"/>
            <a:ext cx="12089100" cy="24882900"/>
          </a:xfrm>
          <a:prstGeom prst="rect">
            <a:avLst/>
          </a:prstGeom>
          <a:ln>
            <a:noFill/>
          </a:ln>
        </p:spPr>
        <p:txBody>
          <a:bodyPr anchorCtr="0" anchor="t" bIns="427550" lIns="427550" spcFirstLastPara="1" rIns="427550" wrap="square" tIns="427550">
            <a:noAutofit/>
          </a:bodyPr>
          <a:lstStyle/>
          <a:p>
            <a:pPr indent="0" lvl="0" marL="0" rtl="0" algn="ctr">
              <a:spcBef>
                <a:spcPts val="0"/>
              </a:spcBef>
              <a:spcAft>
                <a:spcPts val="0"/>
              </a:spcAft>
              <a:buNone/>
            </a:pPr>
            <a:r>
              <a:rPr lang="en"/>
              <a:t> </a:t>
            </a:r>
            <a:endParaRPr/>
          </a:p>
        </p:txBody>
      </p:sp>
      <p:sp>
        <p:nvSpPr>
          <p:cNvPr id="57" name="Google Shape;57;p13"/>
          <p:cNvSpPr txBox="1"/>
          <p:nvPr>
            <p:ph type="ctrTitle"/>
          </p:nvPr>
        </p:nvSpPr>
        <p:spPr>
          <a:xfrm>
            <a:off x="438242" y="284236"/>
            <a:ext cx="37061400" cy="1842000"/>
          </a:xfrm>
          <a:prstGeom prst="rect">
            <a:avLst/>
          </a:prstGeom>
        </p:spPr>
        <p:txBody>
          <a:bodyPr anchorCtr="0" anchor="b" bIns="427550" lIns="427550" spcFirstLastPara="1" rIns="427550" wrap="square" tIns="427550">
            <a:noAutofit/>
          </a:bodyPr>
          <a:lstStyle/>
          <a:p>
            <a:pPr indent="0" lvl="0" marL="0" rtl="0" algn="l">
              <a:spcBef>
                <a:spcPts val="0"/>
              </a:spcBef>
              <a:spcAft>
                <a:spcPts val="0"/>
              </a:spcAft>
              <a:buNone/>
            </a:pPr>
            <a:r>
              <a:rPr lang="en" sz="7000">
                <a:highlight>
                  <a:srgbClr val="FFFFFF"/>
                </a:highlight>
                <a:latin typeface="Calibri"/>
                <a:ea typeface="Calibri"/>
                <a:cs typeface="Calibri"/>
                <a:sym typeface="Calibri"/>
              </a:rPr>
              <a:t>The gEAR portal—Sharing and displaying gene expression now simplified and diversified</a:t>
            </a:r>
            <a:endParaRPr sz="30100">
              <a:latin typeface="Calibri"/>
              <a:ea typeface="Calibri"/>
              <a:cs typeface="Calibri"/>
              <a:sym typeface="Calibri"/>
            </a:endParaRPr>
          </a:p>
        </p:txBody>
      </p:sp>
      <p:sp>
        <p:nvSpPr>
          <p:cNvPr id="58" name="Google Shape;58;p13"/>
          <p:cNvSpPr txBox="1"/>
          <p:nvPr/>
        </p:nvSpPr>
        <p:spPr>
          <a:xfrm>
            <a:off x="862750" y="2022345"/>
            <a:ext cx="36596700" cy="1620600"/>
          </a:xfrm>
          <a:prstGeom prst="rect">
            <a:avLst/>
          </a:prstGeom>
          <a:noFill/>
          <a:ln>
            <a:noFill/>
          </a:ln>
        </p:spPr>
        <p:txBody>
          <a:bodyPr anchorCtr="0" anchor="ctr" bIns="105650" lIns="105650" spcFirstLastPara="1" rIns="105650" wrap="square" tIns="105650">
            <a:noAutofit/>
          </a:bodyPr>
          <a:lstStyle/>
          <a:p>
            <a:pPr indent="0" lvl="0" marL="0" rtl="0" algn="just">
              <a:spcBef>
                <a:spcPts val="0"/>
              </a:spcBef>
              <a:spcAft>
                <a:spcPts val="0"/>
              </a:spcAft>
              <a:buClr>
                <a:schemeClr val="dk1"/>
              </a:buClr>
              <a:buFont typeface="Arial"/>
              <a:buNone/>
            </a:pPr>
            <a:r>
              <a:rPr b="1" lang="en" sz="2900">
                <a:solidFill>
                  <a:schemeClr val="dk1"/>
                </a:solidFill>
                <a:latin typeface="Calibri"/>
                <a:ea typeface="Calibri"/>
                <a:cs typeface="Calibri"/>
                <a:sym typeface="Calibri"/>
              </a:rPr>
              <a:t>Joshua D Orvis</a:t>
            </a:r>
            <a:r>
              <a:rPr b="1" baseline="30000" lang="en" sz="2900">
                <a:solidFill>
                  <a:schemeClr val="dk1"/>
                </a:solidFill>
                <a:latin typeface="Calibri"/>
                <a:ea typeface="Calibri"/>
                <a:cs typeface="Calibri"/>
                <a:sym typeface="Calibri"/>
              </a:rPr>
              <a:t>1</a:t>
            </a:r>
            <a:r>
              <a:rPr b="1" lang="en" sz="2900">
                <a:solidFill>
                  <a:schemeClr val="dk1"/>
                </a:solidFill>
                <a:latin typeface="Calibri"/>
                <a:ea typeface="Calibri"/>
                <a:cs typeface="Calibri"/>
                <a:sym typeface="Calibri"/>
              </a:rPr>
              <a:t>, Dustin J Olley</a:t>
            </a:r>
            <a:r>
              <a:rPr b="1" baseline="30000" lang="en" sz="2900">
                <a:solidFill>
                  <a:schemeClr val="dk1"/>
                </a:solidFill>
                <a:latin typeface="Calibri"/>
                <a:ea typeface="Calibri"/>
                <a:cs typeface="Calibri"/>
                <a:sym typeface="Calibri"/>
              </a:rPr>
              <a:t>1</a:t>
            </a:r>
            <a:r>
              <a:rPr b="1" lang="en" sz="2900">
                <a:solidFill>
                  <a:schemeClr val="dk1"/>
                </a:solidFill>
                <a:latin typeface="Calibri"/>
                <a:ea typeface="Calibri"/>
                <a:cs typeface="Calibri"/>
                <a:sym typeface="Calibri"/>
              </a:rPr>
              <a:t>, Amiel Dror</a:t>
            </a:r>
            <a:r>
              <a:rPr b="1" baseline="30000" lang="en" sz="2900">
                <a:solidFill>
                  <a:schemeClr val="dk1"/>
                </a:solidFill>
                <a:latin typeface="Calibri"/>
                <a:ea typeface="Calibri"/>
                <a:cs typeface="Calibri"/>
                <a:sym typeface="Calibri"/>
              </a:rPr>
              <a:t>2</a:t>
            </a:r>
            <a:r>
              <a:rPr b="1" lang="en" sz="2900">
                <a:solidFill>
                  <a:schemeClr val="dk1"/>
                </a:solidFill>
                <a:latin typeface="Calibri"/>
                <a:ea typeface="Calibri"/>
                <a:cs typeface="Calibri"/>
                <a:sym typeface="Calibri"/>
              </a:rPr>
              <a:t>, </a:t>
            </a:r>
            <a:r>
              <a:rPr b="1" lang="en" sz="3100">
                <a:solidFill>
                  <a:schemeClr val="accent2"/>
                </a:solidFill>
                <a:highlight>
                  <a:srgbClr val="FFFFFF"/>
                </a:highlight>
                <a:latin typeface="Calibri"/>
                <a:ea typeface="Calibri"/>
                <a:cs typeface="Calibri"/>
                <a:sym typeface="Calibri"/>
              </a:rPr>
              <a:t>Michael Kelly</a:t>
            </a:r>
            <a:r>
              <a:rPr b="1" baseline="30000" lang="en" sz="3100">
                <a:solidFill>
                  <a:schemeClr val="accent2"/>
                </a:solidFill>
                <a:highlight>
                  <a:srgbClr val="FFFFFF"/>
                </a:highlight>
                <a:latin typeface="Calibri"/>
                <a:ea typeface="Calibri"/>
                <a:cs typeface="Calibri"/>
                <a:sym typeface="Calibri"/>
              </a:rPr>
              <a:t>3</a:t>
            </a:r>
            <a:r>
              <a:rPr b="1" lang="en" sz="2900">
                <a:solidFill>
                  <a:schemeClr val="dk1"/>
                </a:solidFill>
                <a:latin typeface="Calibri"/>
                <a:ea typeface="Calibri"/>
                <a:cs typeface="Calibri"/>
                <a:sym typeface="Calibri"/>
              </a:rPr>
              <a:t>, Anup A. Mahurkar</a:t>
            </a:r>
            <a:r>
              <a:rPr b="1" baseline="30000" lang="en" sz="2900">
                <a:solidFill>
                  <a:schemeClr val="dk1"/>
                </a:solidFill>
                <a:latin typeface="Calibri"/>
                <a:ea typeface="Calibri"/>
                <a:cs typeface="Calibri"/>
                <a:sym typeface="Calibri"/>
              </a:rPr>
              <a:t>1</a:t>
            </a:r>
            <a:r>
              <a:rPr b="1" lang="en" sz="2900">
                <a:solidFill>
                  <a:schemeClr val="dk1"/>
                </a:solidFill>
                <a:latin typeface="Calibri"/>
                <a:ea typeface="Calibri"/>
                <a:cs typeface="Calibri"/>
                <a:sym typeface="Calibri"/>
              </a:rPr>
              <a:t>, Ronna Hertzano</a:t>
            </a:r>
            <a:r>
              <a:rPr b="1" baseline="30000" lang="en" sz="2900">
                <a:solidFill>
                  <a:schemeClr val="dk1"/>
                </a:solidFill>
                <a:latin typeface="Calibri"/>
                <a:ea typeface="Calibri"/>
                <a:cs typeface="Calibri"/>
                <a:sym typeface="Calibri"/>
              </a:rPr>
              <a:t>1,3,4 		</a:t>
            </a:r>
            <a:r>
              <a:rPr i="1" lang="en" sz="2900">
                <a:solidFill>
                  <a:schemeClr val="dk1"/>
                </a:solidFill>
                <a:latin typeface="Calibri"/>
                <a:ea typeface="Calibri"/>
                <a:cs typeface="Calibri"/>
                <a:sym typeface="Calibri"/>
              </a:rPr>
              <a:t>Affiliations:</a:t>
            </a:r>
            <a:r>
              <a:rPr lang="en" sz="2900">
                <a:solidFill>
                  <a:schemeClr val="dk1"/>
                </a:solidFill>
                <a:latin typeface="Calibri"/>
                <a:ea typeface="Calibri"/>
                <a:cs typeface="Calibri"/>
                <a:sym typeface="Calibri"/>
              </a:rPr>
              <a:t> </a:t>
            </a:r>
            <a:r>
              <a:rPr baseline="30000" i="1" lang="en" sz="3100">
                <a:solidFill>
                  <a:schemeClr val="dk1"/>
                </a:solidFill>
                <a:latin typeface="Calibri"/>
                <a:ea typeface="Calibri"/>
                <a:cs typeface="Calibri"/>
                <a:sym typeface="Calibri"/>
              </a:rPr>
              <a:t>1</a:t>
            </a:r>
            <a:r>
              <a:rPr i="1" lang="en" sz="3100">
                <a:solidFill>
                  <a:schemeClr val="dk1"/>
                </a:solidFill>
                <a:latin typeface="Calibri"/>
                <a:ea typeface="Calibri"/>
                <a:cs typeface="Calibri"/>
                <a:sym typeface="Calibri"/>
              </a:rPr>
              <a:t>Institute for Genome Sciences, University of Maryland School of Medicine;</a:t>
            </a:r>
            <a:r>
              <a:rPr lang="en" sz="700">
                <a:solidFill>
                  <a:schemeClr val="dk1"/>
                </a:solidFill>
              </a:rPr>
              <a:t> </a:t>
            </a:r>
            <a:r>
              <a:rPr baseline="30000" i="1" lang="en" sz="3100">
                <a:solidFill>
                  <a:schemeClr val="dk1"/>
                </a:solidFill>
                <a:latin typeface="Calibri"/>
                <a:ea typeface="Calibri"/>
                <a:cs typeface="Calibri"/>
                <a:sym typeface="Calibri"/>
              </a:rPr>
              <a:t>2</a:t>
            </a:r>
            <a:r>
              <a:rPr i="1" lang="en" sz="3100">
                <a:solidFill>
                  <a:schemeClr val="dk1"/>
                </a:solidFill>
                <a:latin typeface="Calibri"/>
                <a:ea typeface="Calibri"/>
                <a:cs typeface="Calibri"/>
                <a:sym typeface="Calibri"/>
              </a:rPr>
              <a:t>Department of Human Molecular Genetics and Biochemistry, Tel Aviv Univ</a:t>
            </a:r>
            <a:r>
              <a:rPr i="1" lang="en" sz="2700">
                <a:solidFill>
                  <a:schemeClr val="dk1"/>
                </a:solidFill>
                <a:latin typeface="Calibri"/>
                <a:ea typeface="Calibri"/>
                <a:cs typeface="Calibri"/>
                <a:sym typeface="Calibri"/>
              </a:rPr>
              <a:t>ersity; </a:t>
            </a:r>
            <a:r>
              <a:rPr baseline="30000" i="1" lang="en" sz="2700">
                <a:solidFill>
                  <a:schemeClr val="accent2"/>
                </a:solidFill>
                <a:highlight>
                  <a:srgbClr val="FFFFFF"/>
                </a:highlight>
                <a:latin typeface="Calibri"/>
                <a:ea typeface="Calibri"/>
                <a:cs typeface="Calibri"/>
                <a:sym typeface="Calibri"/>
              </a:rPr>
              <a:t>3</a:t>
            </a:r>
            <a:r>
              <a:rPr i="1" lang="en" sz="2700">
                <a:solidFill>
                  <a:schemeClr val="accent2"/>
                </a:solidFill>
                <a:highlight>
                  <a:srgbClr val="FFFFFF"/>
                </a:highlight>
                <a:latin typeface="Calibri"/>
                <a:ea typeface="Calibri"/>
                <a:cs typeface="Calibri"/>
                <a:sym typeface="Calibri"/>
              </a:rPr>
              <a:t>National Institutes of Health, NIDCD, Bethesda, MD; </a:t>
            </a:r>
            <a:r>
              <a:rPr baseline="30000" i="1" lang="en" sz="2700">
                <a:solidFill>
                  <a:schemeClr val="dk1"/>
                </a:solidFill>
                <a:latin typeface="Calibri"/>
                <a:ea typeface="Calibri"/>
                <a:cs typeface="Calibri"/>
                <a:sym typeface="Calibri"/>
              </a:rPr>
              <a:t>4</a:t>
            </a:r>
            <a:r>
              <a:rPr i="1" lang="en" sz="2700">
                <a:solidFill>
                  <a:schemeClr val="dk1"/>
                </a:solidFill>
                <a:latin typeface="Calibri"/>
                <a:ea typeface="Calibri"/>
                <a:cs typeface="Calibri"/>
                <a:sym typeface="Calibri"/>
              </a:rPr>
              <a:t>Departments of Otor</a:t>
            </a:r>
            <a:r>
              <a:rPr i="1" lang="en" sz="3100">
                <a:solidFill>
                  <a:schemeClr val="dk1"/>
                </a:solidFill>
                <a:latin typeface="Calibri"/>
                <a:ea typeface="Calibri"/>
                <a:cs typeface="Calibri"/>
                <a:sym typeface="Calibri"/>
              </a:rPr>
              <a:t>hinolaryngology Head &amp; Neck Surgery and  </a:t>
            </a:r>
            <a:r>
              <a:rPr baseline="30000" i="1" lang="en" sz="3100">
                <a:solidFill>
                  <a:schemeClr val="dk1"/>
                </a:solidFill>
                <a:latin typeface="Calibri"/>
                <a:ea typeface="Calibri"/>
                <a:cs typeface="Calibri"/>
                <a:sym typeface="Calibri"/>
              </a:rPr>
              <a:t>5</a:t>
            </a:r>
            <a:r>
              <a:rPr i="1" lang="en" sz="3100">
                <a:solidFill>
                  <a:schemeClr val="dk1"/>
                </a:solidFill>
                <a:latin typeface="Calibri"/>
                <a:ea typeface="Calibri"/>
                <a:cs typeface="Calibri"/>
                <a:sym typeface="Calibri"/>
              </a:rPr>
              <a:t>Anatomy and Neurobiolology, University of Maryland School of Medicine.</a:t>
            </a:r>
            <a:r>
              <a:rPr i="1" lang="en" sz="4700">
                <a:solidFill>
                  <a:schemeClr val="dk1"/>
                </a:solidFill>
                <a:latin typeface="Calibri"/>
                <a:ea typeface="Calibri"/>
                <a:cs typeface="Calibri"/>
                <a:sym typeface="Calibri"/>
              </a:rPr>
              <a:t> </a:t>
            </a:r>
            <a:endParaRPr sz="47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rgbClr val="FFFFFF"/>
              </a:highlight>
            </a:endParaRPr>
          </a:p>
        </p:txBody>
      </p:sp>
      <p:cxnSp>
        <p:nvCxnSpPr>
          <p:cNvPr id="59" name="Google Shape;59;p13"/>
          <p:cNvCxnSpPr/>
          <p:nvPr/>
        </p:nvCxnSpPr>
        <p:spPr>
          <a:xfrm flipH="1" rot="10800000">
            <a:off x="835975" y="1855792"/>
            <a:ext cx="36743100" cy="56700"/>
          </a:xfrm>
          <a:prstGeom prst="straightConnector1">
            <a:avLst/>
          </a:prstGeom>
          <a:noFill/>
          <a:ln cap="flat" cmpd="sng" w="38100">
            <a:solidFill>
              <a:srgbClr val="000000"/>
            </a:solidFill>
            <a:prstDash val="solid"/>
            <a:round/>
            <a:headEnd len="med" w="med" type="none"/>
            <a:tailEnd len="med" w="med" type="none"/>
          </a:ln>
        </p:spPr>
      </p:cxnSp>
      <p:sp>
        <p:nvSpPr>
          <p:cNvPr id="60" name="Google Shape;60;p13"/>
          <p:cNvSpPr txBox="1"/>
          <p:nvPr>
            <p:ph idx="1" type="subTitle"/>
          </p:nvPr>
        </p:nvSpPr>
        <p:spPr>
          <a:xfrm>
            <a:off x="13039725" y="3556575"/>
            <a:ext cx="11979900" cy="24612900"/>
          </a:xfrm>
          <a:prstGeom prst="rect">
            <a:avLst/>
          </a:prstGeom>
          <a:ln>
            <a:noFill/>
          </a:ln>
        </p:spPr>
        <p:txBody>
          <a:bodyPr anchorCtr="0" anchor="t" bIns="427550" lIns="427550" spcFirstLastPara="1" rIns="427550" wrap="square" tIns="427550">
            <a:noAutofit/>
          </a:bodyPr>
          <a:lstStyle/>
          <a:p>
            <a:pPr indent="0" lvl="0" marL="0" rtl="0" algn="ctr">
              <a:spcBef>
                <a:spcPts val="0"/>
              </a:spcBef>
              <a:spcAft>
                <a:spcPts val="0"/>
              </a:spcAft>
              <a:buNone/>
            </a:pPr>
            <a:r>
              <a:rPr lang="en"/>
              <a:t> </a:t>
            </a:r>
            <a:endParaRPr/>
          </a:p>
        </p:txBody>
      </p:sp>
      <p:sp>
        <p:nvSpPr>
          <p:cNvPr id="61" name="Google Shape;61;p13"/>
          <p:cNvSpPr txBox="1"/>
          <p:nvPr/>
        </p:nvSpPr>
        <p:spPr>
          <a:xfrm>
            <a:off x="862750" y="3561175"/>
            <a:ext cx="11706900" cy="78207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lang="en" sz="2300">
                <a:latin typeface="Calibri"/>
                <a:ea typeface="Calibri"/>
                <a:cs typeface="Calibri"/>
                <a:sym typeface="Calibri"/>
              </a:rPr>
              <a:t>Next generation sequencing as a tool for recording gene expression has increased in popularity over the past decade, now extending also to single cell RNA-seq. While tissue processing, library preparation and sequencing are now both faster and more affordable, data sharing and visualization remain challenging. We previously introduced the gEAR portal (gene Expression Analysis Resource) as a website for dissemination, presentation and cross-comparison of cell type-specific gene expression in the public domain. Since its conception, the gEAR has evolved to allow many new features, including: 1) multiple forms of data visualization (graph, SVG-coloring and violin plots); 2) a user-friendly data uploader; 3) uploaded data can now remain private and viewed in the context of the public datasets, or be posted for sharing publically; 4) private data sharing with collaborators is now possible through unique links; 5) monitoring privacy of shared data; 6) customized layouts; 7) online manual and many additional features and updates. </a:t>
            </a:r>
            <a:br>
              <a:rPr lang="en" sz="2300">
                <a:latin typeface="Calibri"/>
                <a:ea typeface="Calibri"/>
                <a:cs typeface="Calibri"/>
                <a:sym typeface="Calibri"/>
              </a:rPr>
            </a:br>
            <a:br>
              <a:rPr lang="en" sz="2300">
                <a:latin typeface="Calibri"/>
                <a:ea typeface="Calibri"/>
                <a:cs typeface="Calibri"/>
                <a:sym typeface="Calibri"/>
              </a:rPr>
            </a:br>
            <a:r>
              <a:rPr lang="en" sz="2300">
                <a:latin typeface="Calibri"/>
                <a:ea typeface="Calibri"/>
                <a:cs typeface="Calibri"/>
                <a:sym typeface="Calibri"/>
              </a:rPr>
              <a:t>The gEAR is a home and a portal for all members of the hearing research community, but is expanding into other fields, including brain research. For those working on gene expression it allows visualization of their data in the context of other private and public datasets, including single cell RNA-seq and soon to come complex data-query. For all other researchers, the gEAR is an ever updating portal answering questions from as simple as ‘where is this gene expressed in the ear’ to ‘how does it change in published datasets’ and also offers direct links to a variety of resources. </a:t>
            </a:r>
            <a:br>
              <a:rPr lang="en" sz="2300">
                <a:latin typeface="Calibri"/>
                <a:ea typeface="Calibri"/>
                <a:cs typeface="Calibri"/>
                <a:sym typeface="Calibri"/>
              </a:rPr>
            </a:br>
            <a:br>
              <a:rPr lang="en" sz="2300">
                <a:latin typeface="Calibri"/>
                <a:ea typeface="Calibri"/>
                <a:cs typeface="Calibri"/>
                <a:sym typeface="Calibri"/>
              </a:rPr>
            </a:br>
            <a:r>
              <a:rPr lang="en" sz="2300">
                <a:latin typeface="Calibri"/>
                <a:ea typeface="Calibri"/>
                <a:cs typeface="Calibri"/>
                <a:sym typeface="Calibri"/>
              </a:rPr>
              <a:t>The gEAR portal is publically available and can be accessed through umgear.org</a:t>
            </a:r>
            <a:endParaRPr sz="2300">
              <a:latin typeface="Calibri"/>
              <a:ea typeface="Calibri"/>
              <a:cs typeface="Calibri"/>
              <a:sym typeface="Calibri"/>
            </a:endParaRPr>
          </a:p>
        </p:txBody>
      </p:sp>
      <p:sp>
        <p:nvSpPr>
          <p:cNvPr id="62" name="Google Shape;62;p13"/>
          <p:cNvSpPr txBox="1"/>
          <p:nvPr/>
        </p:nvSpPr>
        <p:spPr>
          <a:xfrm>
            <a:off x="862650" y="11505425"/>
            <a:ext cx="117069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Clr>
                <a:schemeClr val="dk1"/>
              </a:buClr>
              <a:buFont typeface="Arial"/>
              <a:buNone/>
            </a:pPr>
            <a:r>
              <a:rPr b="1" lang="en" sz="4400">
                <a:solidFill>
                  <a:schemeClr val="dk1"/>
                </a:solidFill>
                <a:latin typeface="Calibri"/>
                <a:ea typeface="Calibri"/>
                <a:cs typeface="Calibri"/>
                <a:sym typeface="Calibri"/>
              </a:rPr>
              <a:t>Data Visualization Types</a:t>
            </a:r>
            <a:endParaRPr sz="4400"/>
          </a:p>
        </p:txBody>
      </p:sp>
      <p:sp>
        <p:nvSpPr>
          <p:cNvPr id="63" name="Google Shape;63;p13"/>
          <p:cNvSpPr txBox="1"/>
          <p:nvPr/>
        </p:nvSpPr>
        <p:spPr>
          <a:xfrm>
            <a:off x="13044675" y="3589829"/>
            <a:ext cx="119559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b="1" lang="en" sz="4400">
                <a:solidFill>
                  <a:schemeClr val="dk1"/>
                </a:solidFill>
                <a:latin typeface="Calibri"/>
                <a:ea typeface="Calibri"/>
                <a:cs typeface="Calibri"/>
                <a:sym typeface="Calibri"/>
              </a:rPr>
              <a:t>User-friendly Data Uploader</a:t>
            </a:r>
            <a:endParaRPr sz="4400">
              <a:latin typeface="Calibri"/>
              <a:ea typeface="Calibri"/>
              <a:cs typeface="Calibri"/>
              <a:sym typeface="Calibri"/>
            </a:endParaRPr>
          </a:p>
        </p:txBody>
      </p:sp>
      <p:sp>
        <p:nvSpPr>
          <p:cNvPr id="64" name="Google Shape;64;p13"/>
          <p:cNvSpPr txBox="1"/>
          <p:nvPr/>
        </p:nvSpPr>
        <p:spPr>
          <a:xfrm>
            <a:off x="835975" y="23096675"/>
            <a:ext cx="117069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b="1" lang="en" sz="4400">
                <a:solidFill>
                  <a:schemeClr val="dk1"/>
                </a:solidFill>
                <a:latin typeface="Calibri"/>
                <a:ea typeface="Calibri"/>
                <a:cs typeface="Calibri"/>
                <a:sym typeface="Calibri"/>
              </a:rPr>
              <a:t>Your Data in Context of Others</a:t>
            </a:r>
            <a:endParaRPr sz="4400"/>
          </a:p>
        </p:txBody>
      </p:sp>
      <p:sp>
        <p:nvSpPr>
          <p:cNvPr id="65" name="Google Shape;65;p13"/>
          <p:cNvSpPr txBox="1"/>
          <p:nvPr/>
        </p:nvSpPr>
        <p:spPr>
          <a:xfrm>
            <a:off x="13044681" y="19386283"/>
            <a:ext cx="119697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b="1" lang="en" sz="4400">
                <a:solidFill>
                  <a:schemeClr val="dk1"/>
                </a:solidFill>
                <a:latin typeface="Calibri"/>
                <a:ea typeface="Calibri"/>
                <a:cs typeface="Calibri"/>
                <a:sym typeface="Calibri"/>
              </a:rPr>
              <a:t>Collaborate Via Sharing</a:t>
            </a:r>
            <a:endParaRPr sz="4400"/>
          </a:p>
        </p:txBody>
      </p:sp>
      <p:sp>
        <p:nvSpPr>
          <p:cNvPr id="66" name="Google Shape;66;p13"/>
          <p:cNvSpPr txBox="1"/>
          <p:nvPr/>
        </p:nvSpPr>
        <p:spPr>
          <a:xfrm>
            <a:off x="13044681" y="24823168"/>
            <a:ext cx="119697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b="1" lang="en" sz="4400">
                <a:solidFill>
                  <a:schemeClr val="dk1"/>
                </a:solidFill>
                <a:latin typeface="Calibri"/>
                <a:ea typeface="Calibri"/>
                <a:cs typeface="Calibri"/>
                <a:sym typeface="Calibri"/>
              </a:rPr>
              <a:t>Monitor Privacy of Shared Data</a:t>
            </a:r>
            <a:endParaRPr sz="4400"/>
          </a:p>
        </p:txBody>
      </p:sp>
      <p:sp>
        <p:nvSpPr>
          <p:cNvPr id="67" name="Google Shape;67;p13"/>
          <p:cNvSpPr txBox="1"/>
          <p:nvPr/>
        </p:nvSpPr>
        <p:spPr>
          <a:xfrm>
            <a:off x="25489800" y="3557775"/>
            <a:ext cx="120891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b="1" lang="en" sz="4400">
                <a:solidFill>
                  <a:schemeClr val="dk1"/>
                </a:solidFill>
                <a:latin typeface="Calibri"/>
                <a:ea typeface="Calibri"/>
                <a:cs typeface="Calibri"/>
                <a:sym typeface="Calibri"/>
              </a:rPr>
              <a:t>Customized Dataset Layouts</a:t>
            </a:r>
            <a:endParaRPr sz="4400"/>
          </a:p>
        </p:txBody>
      </p:sp>
      <p:sp>
        <p:nvSpPr>
          <p:cNvPr id="68" name="Google Shape;68;p13"/>
          <p:cNvSpPr txBox="1"/>
          <p:nvPr/>
        </p:nvSpPr>
        <p:spPr>
          <a:xfrm>
            <a:off x="25489800" y="9686950"/>
            <a:ext cx="120891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b="1" lang="en" sz="4400">
                <a:solidFill>
                  <a:schemeClr val="dk1"/>
                </a:solidFill>
                <a:latin typeface="Calibri"/>
                <a:ea typeface="Calibri"/>
                <a:cs typeface="Calibri"/>
                <a:sym typeface="Calibri"/>
              </a:rPr>
              <a:t>Online Manual and Helpdesk</a:t>
            </a:r>
            <a:endParaRPr sz="4400"/>
          </a:p>
        </p:txBody>
      </p:sp>
      <p:sp>
        <p:nvSpPr>
          <p:cNvPr id="69" name="Google Shape;69;p13"/>
          <p:cNvSpPr txBox="1"/>
          <p:nvPr/>
        </p:nvSpPr>
        <p:spPr>
          <a:xfrm>
            <a:off x="25489800" y="13237275"/>
            <a:ext cx="120891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b="1" lang="en" sz="4400">
                <a:solidFill>
                  <a:schemeClr val="dk1"/>
                </a:solidFill>
                <a:latin typeface="Calibri"/>
                <a:ea typeface="Calibri"/>
                <a:cs typeface="Calibri"/>
                <a:sym typeface="Calibri"/>
              </a:rPr>
              <a:t>Take Notes</a:t>
            </a:r>
            <a:endParaRPr sz="4400"/>
          </a:p>
        </p:txBody>
      </p:sp>
      <p:sp>
        <p:nvSpPr>
          <p:cNvPr id="70" name="Google Shape;70;p13"/>
          <p:cNvSpPr txBox="1"/>
          <p:nvPr/>
        </p:nvSpPr>
        <p:spPr>
          <a:xfrm>
            <a:off x="25489800" y="17626175"/>
            <a:ext cx="120891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b="1" lang="en" sz="4400">
                <a:solidFill>
                  <a:schemeClr val="dk1"/>
                </a:solidFill>
                <a:latin typeface="Calibri"/>
                <a:ea typeface="Calibri"/>
                <a:cs typeface="Calibri"/>
                <a:sym typeface="Calibri"/>
              </a:rPr>
              <a:t>Advanced Dataset </a:t>
            </a:r>
            <a:r>
              <a:rPr b="1" lang="en" sz="4400">
                <a:solidFill>
                  <a:schemeClr val="dk1"/>
                </a:solidFill>
                <a:latin typeface="Calibri"/>
                <a:ea typeface="Calibri"/>
                <a:cs typeface="Calibri"/>
                <a:sym typeface="Calibri"/>
              </a:rPr>
              <a:t>Comparison Tool</a:t>
            </a:r>
            <a:endParaRPr sz="4400"/>
          </a:p>
        </p:txBody>
      </p:sp>
      <p:grpSp>
        <p:nvGrpSpPr>
          <p:cNvPr id="71" name="Google Shape;71;p13"/>
          <p:cNvGrpSpPr/>
          <p:nvPr/>
        </p:nvGrpSpPr>
        <p:grpSpPr>
          <a:xfrm>
            <a:off x="35259161" y="25251392"/>
            <a:ext cx="2244150" cy="2614686"/>
            <a:chOff x="14072475" y="17911724"/>
            <a:chExt cx="1923502" cy="2307551"/>
          </a:xfrm>
        </p:grpSpPr>
        <p:pic>
          <p:nvPicPr>
            <p:cNvPr id="72" name="Google Shape;72;p13"/>
            <p:cNvPicPr preferRelativeResize="0"/>
            <p:nvPr/>
          </p:nvPicPr>
          <p:blipFill>
            <a:blip r:embed="rId3">
              <a:alphaModFix/>
            </a:blip>
            <a:stretch>
              <a:fillRect/>
            </a:stretch>
          </p:blipFill>
          <p:spPr>
            <a:xfrm>
              <a:off x="14072475" y="17911724"/>
              <a:ext cx="1923502" cy="1923502"/>
            </a:xfrm>
            <a:prstGeom prst="rect">
              <a:avLst/>
            </a:prstGeom>
            <a:noFill/>
            <a:ln>
              <a:noFill/>
            </a:ln>
          </p:spPr>
        </p:pic>
        <p:sp>
          <p:nvSpPr>
            <p:cNvPr id="73" name="Google Shape;73;p13"/>
            <p:cNvSpPr txBox="1"/>
            <p:nvPr/>
          </p:nvSpPr>
          <p:spPr>
            <a:xfrm>
              <a:off x="14281950" y="19508875"/>
              <a:ext cx="1522500" cy="710400"/>
            </a:xfrm>
            <a:prstGeom prst="rect">
              <a:avLst/>
            </a:prstGeom>
            <a:noFill/>
            <a:ln>
              <a:noFill/>
            </a:ln>
          </p:spPr>
          <p:txBody>
            <a:bodyPr anchorCtr="0" anchor="t" bIns="105650" lIns="105650" spcFirstLastPara="1" rIns="105650" wrap="square" tIns="105650">
              <a:noAutofit/>
            </a:bodyPr>
            <a:lstStyle/>
            <a:p>
              <a:pPr indent="0" lvl="0" marL="0" rtl="0" algn="ctr">
                <a:spcBef>
                  <a:spcPts val="0"/>
                </a:spcBef>
                <a:spcAft>
                  <a:spcPts val="0"/>
                </a:spcAft>
                <a:buNone/>
              </a:pPr>
              <a:r>
                <a:rPr lang="en" sz="2300">
                  <a:latin typeface="Calibri"/>
                  <a:ea typeface="Calibri"/>
                  <a:cs typeface="Calibri"/>
                  <a:sym typeface="Calibri"/>
                </a:rPr>
                <a:t>Visit us at</a:t>
              </a:r>
              <a:endParaRPr sz="2300">
                <a:latin typeface="Calibri"/>
                <a:ea typeface="Calibri"/>
                <a:cs typeface="Calibri"/>
                <a:sym typeface="Calibri"/>
              </a:endParaRPr>
            </a:p>
            <a:p>
              <a:pPr indent="0" lvl="0" marL="0" rtl="0" algn="ctr">
                <a:spcBef>
                  <a:spcPts val="0"/>
                </a:spcBef>
                <a:spcAft>
                  <a:spcPts val="0"/>
                </a:spcAft>
                <a:buNone/>
              </a:pPr>
              <a:r>
                <a:rPr lang="en" sz="2300">
                  <a:latin typeface="Calibri"/>
                  <a:ea typeface="Calibri"/>
                  <a:cs typeface="Calibri"/>
                  <a:sym typeface="Calibri"/>
                </a:rPr>
                <a:t>UMgEAR.org</a:t>
              </a:r>
              <a:endParaRPr sz="2300">
                <a:latin typeface="Calibri"/>
                <a:ea typeface="Calibri"/>
                <a:cs typeface="Calibri"/>
                <a:sym typeface="Calibri"/>
              </a:endParaRPr>
            </a:p>
          </p:txBody>
        </p:sp>
      </p:grpSp>
      <p:sp>
        <p:nvSpPr>
          <p:cNvPr id="74" name="Google Shape;74;p13"/>
          <p:cNvSpPr txBox="1"/>
          <p:nvPr/>
        </p:nvSpPr>
        <p:spPr>
          <a:xfrm>
            <a:off x="1344850" y="14391900"/>
            <a:ext cx="2933100" cy="2614800"/>
          </a:xfrm>
          <a:prstGeom prst="rect">
            <a:avLst/>
          </a:prstGeom>
          <a:noFill/>
          <a:ln>
            <a:noFill/>
          </a:ln>
        </p:spPr>
        <p:txBody>
          <a:bodyPr anchorCtr="0" anchor="t" bIns="105650" lIns="105650" spcFirstLastPara="1" rIns="105650" wrap="square" tIns="105650">
            <a:noAutofit/>
          </a:bodyPr>
          <a:lstStyle/>
          <a:p>
            <a:pPr indent="0" lvl="0" marL="0" rtl="0" algn="l">
              <a:spcBef>
                <a:spcPts val="0"/>
              </a:spcBef>
              <a:spcAft>
                <a:spcPts val="0"/>
              </a:spcAft>
              <a:buNone/>
            </a:pPr>
            <a:r>
              <a:rPr lang="en" sz="2300">
                <a:latin typeface="Calibri"/>
                <a:ea typeface="Calibri"/>
                <a:cs typeface="Calibri"/>
                <a:sym typeface="Calibri"/>
              </a:rPr>
              <a:t>Line and bar graphs can be split into 2 or 3 subplots. Each can include standard deviation bars. Titles can also be added for each subplot.</a:t>
            </a:r>
            <a:endParaRPr sz="2300">
              <a:latin typeface="Calibri"/>
              <a:ea typeface="Calibri"/>
              <a:cs typeface="Calibri"/>
              <a:sym typeface="Calibri"/>
            </a:endParaRPr>
          </a:p>
        </p:txBody>
      </p:sp>
      <p:sp>
        <p:nvSpPr>
          <p:cNvPr id="75" name="Google Shape;75;p13"/>
          <p:cNvSpPr txBox="1"/>
          <p:nvPr/>
        </p:nvSpPr>
        <p:spPr>
          <a:xfrm>
            <a:off x="25489800" y="23650350"/>
            <a:ext cx="12089100" cy="925200"/>
          </a:xfrm>
          <a:prstGeom prst="rect">
            <a:avLst/>
          </a:prstGeom>
          <a:noFill/>
          <a:ln>
            <a:noFill/>
          </a:ln>
        </p:spPr>
        <p:txBody>
          <a:bodyPr anchorCtr="0" anchor="t" bIns="105650" lIns="105650" spcFirstLastPara="1" rIns="105650" wrap="square" tIns="105650">
            <a:noAutofit/>
          </a:bodyPr>
          <a:lstStyle/>
          <a:p>
            <a:pPr indent="0" lvl="0" marL="0" rtl="0" algn="just">
              <a:spcBef>
                <a:spcPts val="0"/>
              </a:spcBef>
              <a:spcAft>
                <a:spcPts val="0"/>
              </a:spcAft>
              <a:buNone/>
            </a:pPr>
            <a:r>
              <a:rPr b="1" lang="en" sz="4400">
                <a:solidFill>
                  <a:schemeClr val="dk1"/>
                </a:solidFill>
                <a:latin typeface="Calibri"/>
                <a:ea typeface="Calibri"/>
                <a:cs typeface="Calibri"/>
                <a:sym typeface="Calibri"/>
              </a:rPr>
              <a:t>Future Directions</a:t>
            </a:r>
            <a:endParaRPr sz="4400"/>
          </a:p>
        </p:txBody>
      </p:sp>
      <p:sp>
        <p:nvSpPr>
          <p:cNvPr id="76" name="Google Shape;76;p13"/>
          <p:cNvSpPr txBox="1"/>
          <p:nvPr/>
        </p:nvSpPr>
        <p:spPr>
          <a:xfrm>
            <a:off x="25493650" y="24346950"/>
            <a:ext cx="9674400" cy="3799500"/>
          </a:xfrm>
          <a:prstGeom prst="rect">
            <a:avLst/>
          </a:prstGeom>
          <a:noFill/>
          <a:ln>
            <a:noFill/>
          </a:ln>
        </p:spPr>
        <p:txBody>
          <a:bodyPr anchorCtr="0" anchor="t" bIns="105650" lIns="105650" spcFirstLastPara="1" rIns="105650" wrap="square" tIns="105650">
            <a:noAutofit/>
          </a:bodyPr>
          <a:lstStyle/>
          <a:p>
            <a:pPr indent="-374650" lvl="0" marL="457200" rtl="0" algn="l">
              <a:spcBef>
                <a:spcPts val="0"/>
              </a:spcBef>
              <a:spcAft>
                <a:spcPts val="0"/>
              </a:spcAft>
              <a:buSzPts val="2300"/>
              <a:buFont typeface="Calibri"/>
              <a:buChar char="●"/>
            </a:pPr>
            <a:r>
              <a:rPr b="1" lang="en" sz="2300">
                <a:latin typeface="Calibri"/>
                <a:ea typeface="Calibri"/>
                <a:cs typeface="Calibri"/>
                <a:sym typeface="Calibri"/>
              </a:rPr>
              <a:t>Greater flexibility and scalability</a:t>
            </a:r>
            <a:r>
              <a:rPr lang="en" sz="2300">
                <a:latin typeface="Calibri"/>
                <a:ea typeface="Calibri"/>
                <a:cs typeface="Calibri"/>
                <a:sym typeface="Calibri"/>
              </a:rPr>
              <a:t> - 3-tiered code architecture with Python and R APIs </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b="1" lang="en" sz="2300">
                <a:latin typeface="Calibri"/>
                <a:ea typeface="Calibri"/>
                <a:cs typeface="Calibri"/>
                <a:sym typeface="Calibri"/>
              </a:rPr>
              <a:t>Improve access to and presentation of data</a:t>
            </a:r>
            <a:r>
              <a:rPr lang="en" sz="2300">
                <a:latin typeface="Calibri"/>
                <a:ea typeface="Calibri"/>
                <a:cs typeface="Calibri"/>
                <a:sym typeface="Calibri"/>
              </a:rPr>
              <a:t> </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 sz="2300">
                <a:latin typeface="Calibri"/>
                <a:ea typeface="Calibri"/>
                <a:cs typeface="Calibri"/>
                <a:sym typeface="Calibri"/>
              </a:rPr>
              <a:t>Allow for advanced queries (“Find genes with 3-fold increase in dataset X’s condition A, but have 2-fold decrease in dataset Y’s condition B”)</a:t>
            </a:r>
            <a:endParaRPr sz="2300">
              <a:latin typeface="Calibri"/>
              <a:ea typeface="Calibri"/>
              <a:cs typeface="Calibri"/>
              <a:sym typeface="Calibri"/>
            </a:endParaRPr>
          </a:p>
          <a:p>
            <a:pPr indent="-374650" lvl="1" marL="914400" rtl="0" algn="l">
              <a:spcBef>
                <a:spcPts val="0"/>
              </a:spcBef>
              <a:spcAft>
                <a:spcPts val="0"/>
              </a:spcAft>
              <a:buSzPts val="2300"/>
              <a:buFont typeface="Calibri"/>
              <a:buChar char="○"/>
            </a:pPr>
            <a:r>
              <a:rPr lang="en" sz="2300">
                <a:latin typeface="Calibri"/>
                <a:ea typeface="Calibri"/>
                <a:cs typeface="Calibri"/>
                <a:sym typeface="Calibri"/>
              </a:rPr>
              <a:t>Add data display types, such as multi-gene violin plots and heatmaps</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b="1" lang="en" sz="2300">
                <a:latin typeface="Calibri"/>
                <a:ea typeface="Calibri"/>
                <a:cs typeface="Calibri"/>
                <a:sym typeface="Calibri"/>
              </a:rPr>
              <a:t>Greater expansion of on-the-fly analysis capabilities</a:t>
            </a:r>
            <a:r>
              <a:rPr lang="en" sz="2300">
                <a:latin typeface="Calibri"/>
                <a:ea typeface="Calibri"/>
                <a:cs typeface="Calibri"/>
                <a:sym typeface="Calibri"/>
              </a:rPr>
              <a:t> - K-means clustering, Hierarchical clustering, cell trails, PCA</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b="1" lang="en" sz="2300">
                <a:latin typeface="Calibri"/>
                <a:ea typeface="Calibri"/>
                <a:cs typeface="Calibri"/>
                <a:sym typeface="Calibri"/>
              </a:rPr>
              <a:t>Increase number of uploaded and curated datasets</a:t>
            </a:r>
            <a:r>
              <a:rPr lang="en" sz="2300">
                <a:latin typeface="Calibri"/>
                <a:ea typeface="Calibri"/>
                <a:cs typeface="Calibri"/>
                <a:sym typeface="Calibri"/>
              </a:rPr>
              <a:t> - Continue to upload and support HRP-generated and public datasets.</a:t>
            </a:r>
            <a:endParaRPr sz="3000">
              <a:latin typeface="Calibri"/>
              <a:ea typeface="Calibri"/>
              <a:cs typeface="Calibri"/>
              <a:sym typeface="Calibri"/>
            </a:endParaRPr>
          </a:p>
        </p:txBody>
      </p:sp>
      <p:pic>
        <p:nvPicPr>
          <p:cNvPr id="77" name="Google Shape;77;p13"/>
          <p:cNvPicPr preferRelativeResize="0"/>
          <p:nvPr/>
        </p:nvPicPr>
        <p:blipFill>
          <a:blip r:embed="rId4">
            <a:alphaModFix/>
          </a:blip>
          <a:stretch>
            <a:fillRect/>
          </a:stretch>
        </p:blipFill>
        <p:spPr>
          <a:xfrm>
            <a:off x="32181550" y="10627025"/>
            <a:ext cx="5314091" cy="2614676"/>
          </a:xfrm>
          <a:prstGeom prst="rect">
            <a:avLst/>
          </a:prstGeom>
          <a:noFill/>
          <a:ln>
            <a:noFill/>
          </a:ln>
        </p:spPr>
      </p:pic>
      <p:grpSp>
        <p:nvGrpSpPr>
          <p:cNvPr id="78" name="Google Shape;78;p13"/>
          <p:cNvGrpSpPr/>
          <p:nvPr/>
        </p:nvGrpSpPr>
        <p:grpSpPr>
          <a:xfrm>
            <a:off x="4277948" y="13353059"/>
            <a:ext cx="8291614" cy="9654442"/>
            <a:chOff x="4474595" y="14164325"/>
            <a:chExt cx="8983330" cy="10459850"/>
          </a:xfrm>
        </p:grpSpPr>
        <p:pic>
          <p:nvPicPr>
            <p:cNvPr id="79" name="Google Shape;79;p13"/>
            <p:cNvPicPr preferRelativeResize="0"/>
            <p:nvPr/>
          </p:nvPicPr>
          <p:blipFill>
            <a:blip r:embed="rId5">
              <a:alphaModFix/>
            </a:blip>
            <a:stretch>
              <a:fillRect/>
            </a:stretch>
          </p:blipFill>
          <p:spPr>
            <a:xfrm>
              <a:off x="4474595" y="14164325"/>
              <a:ext cx="8954230" cy="2518200"/>
            </a:xfrm>
            <a:prstGeom prst="rect">
              <a:avLst/>
            </a:prstGeom>
            <a:noFill/>
            <a:ln>
              <a:noFill/>
            </a:ln>
          </p:spPr>
        </p:pic>
        <p:pic>
          <p:nvPicPr>
            <p:cNvPr id="80" name="Google Shape;80;p13"/>
            <p:cNvPicPr preferRelativeResize="0"/>
            <p:nvPr/>
          </p:nvPicPr>
          <p:blipFill>
            <a:blip r:embed="rId6">
              <a:alphaModFix/>
            </a:blip>
            <a:stretch>
              <a:fillRect/>
            </a:stretch>
          </p:blipFill>
          <p:spPr>
            <a:xfrm>
              <a:off x="4474596" y="16682521"/>
              <a:ext cx="8954227" cy="2512073"/>
            </a:xfrm>
            <a:prstGeom prst="rect">
              <a:avLst/>
            </a:prstGeom>
            <a:noFill/>
            <a:ln>
              <a:noFill/>
            </a:ln>
          </p:spPr>
        </p:pic>
        <p:pic>
          <p:nvPicPr>
            <p:cNvPr id="81" name="Google Shape;81;p13"/>
            <p:cNvPicPr preferRelativeResize="0"/>
            <p:nvPr/>
          </p:nvPicPr>
          <p:blipFill>
            <a:blip r:embed="rId7">
              <a:alphaModFix/>
            </a:blip>
            <a:stretch>
              <a:fillRect/>
            </a:stretch>
          </p:blipFill>
          <p:spPr>
            <a:xfrm>
              <a:off x="4503700" y="19194600"/>
              <a:ext cx="8954226" cy="2716724"/>
            </a:xfrm>
            <a:prstGeom prst="rect">
              <a:avLst/>
            </a:prstGeom>
            <a:noFill/>
            <a:ln>
              <a:noFill/>
            </a:ln>
          </p:spPr>
        </p:pic>
        <p:pic>
          <p:nvPicPr>
            <p:cNvPr id="82" name="Google Shape;82;p13"/>
            <p:cNvPicPr preferRelativeResize="0"/>
            <p:nvPr/>
          </p:nvPicPr>
          <p:blipFill>
            <a:blip r:embed="rId8">
              <a:alphaModFix/>
            </a:blip>
            <a:stretch>
              <a:fillRect/>
            </a:stretch>
          </p:blipFill>
          <p:spPr>
            <a:xfrm>
              <a:off x="4503700" y="21932650"/>
              <a:ext cx="8954223" cy="2691525"/>
            </a:xfrm>
            <a:prstGeom prst="rect">
              <a:avLst/>
            </a:prstGeom>
            <a:noFill/>
            <a:ln>
              <a:noFill/>
            </a:ln>
          </p:spPr>
        </p:pic>
      </p:grpSp>
      <p:sp>
        <p:nvSpPr>
          <p:cNvPr id="83" name="Google Shape;83;p13"/>
          <p:cNvSpPr txBox="1"/>
          <p:nvPr/>
        </p:nvSpPr>
        <p:spPr>
          <a:xfrm>
            <a:off x="862475" y="12414900"/>
            <a:ext cx="11706900" cy="925200"/>
          </a:xfrm>
          <a:prstGeom prst="rect">
            <a:avLst/>
          </a:prstGeom>
          <a:noFill/>
          <a:ln>
            <a:noFill/>
          </a:ln>
        </p:spPr>
        <p:txBody>
          <a:bodyPr anchorCtr="0" anchor="t" bIns="83475" lIns="83475" spcFirstLastPara="1" rIns="83475" wrap="square" tIns="83475">
            <a:noAutofit/>
          </a:bodyPr>
          <a:lstStyle/>
          <a:p>
            <a:pPr indent="0" lvl="0" marL="0" rtl="0" algn="just">
              <a:spcBef>
                <a:spcPts val="0"/>
              </a:spcBef>
              <a:spcAft>
                <a:spcPts val="0"/>
              </a:spcAft>
              <a:buClr>
                <a:schemeClr val="dk1"/>
              </a:buClr>
              <a:buSzPts val="1000"/>
              <a:buFont typeface="Arial"/>
              <a:buNone/>
            </a:pPr>
            <a:r>
              <a:rPr lang="en" sz="2300">
                <a:solidFill>
                  <a:schemeClr val="dk1"/>
                </a:solidFill>
                <a:latin typeface="Calibri"/>
                <a:ea typeface="Calibri"/>
                <a:cs typeface="Calibri"/>
                <a:sym typeface="Calibri"/>
              </a:rPr>
              <a:t>Currently data can be visualized in line and bar graphs, scalable vector graphics (SVG), and violin plots. Each visualization type is rendered on-the-fly to produce near instantaneous results.</a:t>
            </a:r>
            <a:endParaRPr sz="1300"/>
          </a:p>
        </p:txBody>
      </p:sp>
      <p:pic>
        <p:nvPicPr>
          <p:cNvPr id="84" name="Google Shape;84;p13"/>
          <p:cNvPicPr preferRelativeResize="0"/>
          <p:nvPr/>
        </p:nvPicPr>
        <p:blipFill rotWithShape="1">
          <a:blip r:embed="rId9">
            <a:alphaModFix/>
          </a:blip>
          <a:srcRect b="6448" l="0" r="0" t="39037"/>
          <a:stretch/>
        </p:blipFill>
        <p:spPr>
          <a:xfrm>
            <a:off x="16801674" y="7003074"/>
            <a:ext cx="7608369" cy="2114850"/>
          </a:xfrm>
          <a:prstGeom prst="rect">
            <a:avLst/>
          </a:prstGeom>
          <a:noFill/>
          <a:ln>
            <a:noFill/>
          </a:ln>
        </p:spPr>
      </p:pic>
      <p:pic>
        <p:nvPicPr>
          <p:cNvPr id="85" name="Google Shape;85;p13"/>
          <p:cNvPicPr preferRelativeResize="0"/>
          <p:nvPr/>
        </p:nvPicPr>
        <p:blipFill rotWithShape="1">
          <a:blip r:embed="rId10">
            <a:alphaModFix/>
          </a:blip>
          <a:srcRect b="26178" l="0" r="0" t="43483"/>
          <a:stretch/>
        </p:blipFill>
        <p:spPr>
          <a:xfrm>
            <a:off x="16732099" y="9295001"/>
            <a:ext cx="7608374" cy="1085003"/>
          </a:xfrm>
          <a:prstGeom prst="rect">
            <a:avLst/>
          </a:prstGeom>
          <a:noFill/>
          <a:ln>
            <a:noFill/>
          </a:ln>
        </p:spPr>
      </p:pic>
      <p:pic>
        <p:nvPicPr>
          <p:cNvPr id="86" name="Google Shape;86;p13"/>
          <p:cNvPicPr preferRelativeResize="0"/>
          <p:nvPr/>
        </p:nvPicPr>
        <p:blipFill rotWithShape="1">
          <a:blip r:embed="rId11">
            <a:alphaModFix/>
          </a:blip>
          <a:srcRect b="11825" l="0" r="0" t="28386"/>
          <a:stretch/>
        </p:blipFill>
        <p:spPr>
          <a:xfrm>
            <a:off x="16858349" y="4843126"/>
            <a:ext cx="7524592" cy="2114850"/>
          </a:xfrm>
          <a:prstGeom prst="rect">
            <a:avLst/>
          </a:prstGeom>
          <a:noFill/>
          <a:ln>
            <a:noFill/>
          </a:ln>
        </p:spPr>
      </p:pic>
      <p:sp>
        <p:nvSpPr>
          <p:cNvPr id="87" name="Google Shape;87;p13"/>
          <p:cNvSpPr/>
          <p:nvPr/>
        </p:nvSpPr>
        <p:spPr>
          <a:xfrm>
            <a:off x="13129839" y="4843418"/>
            <a:ext cx="36021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l">
              <a:spcBef>
                <a:spcPts val="0"/>
              </a:spcBef>
              <a:spcAft>
                <a:spcPts val="0"/>
              </a:spcAft>
              <a:buNone/>
            </a:pPr>
            <a:r>
              <a:rPr b="1" lang="en" sz="1800">
                <a:solidFill>
                  <a:srgbClr val="FFFFFF"/>
                </a:solidFill>
                <a:latin typeface="Calibri"/>
                <a:ea typeface="Calibri"/>
                <a:cs typeface="Calibri"/>
                <a:sym typeface="Calibri"/>
              </a:rPr>
              <a:t>1 - Choose display type</a:t>
            </a:r>
            <a:endParaRPr b="1" sz="1800">
              <a:solidFill>
                <a:srgbClr val="FFFFFF"/>
              </a:solidFill>
              <a:latin typeface="Calibri"/>
              <a:ea typeface="Calibri"/>
              <a:cs typeface="Calibri"/>
              <a:sym typeface="Calibri"/>
            </a:endParaRPr>
          </a:p>
        </p:txBody>
      </p:sp>
      <p:pic>
        <p:nvPicPr>
          <p:cNvPr id="88" name="Google Shape;88;p13"/>
          <p:cNvPicPr preferRelativeResize="0"/>
          <p:nvPr/>
        </p:nvPicPr>
        <p:blipFill rotWithShape="1">
          <a:blip r:embed="rId12">
            <a:alphaModFix/>
          </a:blip>
          <a:srcRect b="0" l="0" r="0" t="49464"/>
          <a:stretch/>
        </p:blipFill>
        <p:spPr>
          <a:xfrm>
            <a:off x="16858349" y="10793751"/>
            <a:ext cx="7318929" cy="1204075"/>
          </a:xfrm>
          <a:prstGeom prst="rect">
            <a:avLst/>
          </a:prstGeom>
          <a:noFill/>
          <a:ln>
            <a:noFill/>
          </a:ln>
        </p:spPr>
      </p:pic>
      <p:pic>
        <p:nvPicPr>
          <p:cNvPr id="89" name="Google Shape;89;p13"/>
          <p:cNvPicPr preferRelativeResize="0"/>
          <p:nvPr/>
        </p:nvPicPr>
        <p:blipFill rotWithShape="1">
          <a:blip r:embed="rId13">
            <a:alphaModFix/>
          </a:blip>
          <a:srcRect b="0" l="0" r="0" t="43352"/>
          <a:stretch/>
        </p:blipFill>
        <p:spPr>
          <a:xfrm>
            <a:off x="16855399" y="17450658"/>
            <a:ext cx="8145446" cy="1890433"/>
          </a:xfrm>
          <a:prstGeom prst="rect">
            <a:avLst/>
          </a:prstGeom>
          <a:noFill/>
          <a:ln>
            <a:noFill/>
          </a:ln>
        </p:spPr>
      </p:pic>
      <p:sp>
        <p:nvSpPr>
          <p:cNvPr id="90" name="Google Shape;90;p13"/>
          <p:cNvSpPr txBox="1"/>
          <p:nvPr/>
        </p:nvSpPr>
        <p:spPr>
          <a:xfrm>
            <a:off x="13164832" y="5605011"/>
            <a:ext cx="3470100" cy="1194600"/>
          </a:xfrm>
          <a:prstGeom prst="rect">
            <a:avLst/>
          </a:prstGeom>
          <a:noFill/>
          <a:ln>
            <a:noFill/>
          </a:ln>
        </p:spPr>
        <p:txBody>
          <a:bodyPr anchorCtr="0" anchor="t" bIns="83475" lIns="83475" spcFirstLastPara="1" rIns="83475" wrap="square" tIns="83475">
            <a:noAutofit/>
          </a:bodyPr>
          <a:lstStyle/>
          <a:p>
            <a:pPr indent="0" lvl="0" marL="0" rtl="0" algn="just">
              <a:spcBef>
                <a:spcPts val="0"/>
              </a:spcBef>
              <a:spcAft>
                <a:spcPts val="0"/>
              </a:spcAft>
              <a:buNone/>
            </a:pPr>
            <a:r>
              <a:rPr lang="en" sz="1800">
                <a:latin typeface="Calibri"/>
                <a:ea typeface="Calibri"/>
                <a:cs typeface="Calibri"/>
                <a:sym typeface="Calibri"/>
              </a:rPr>
              <a:t>Select a display type that will best represent your data.</a:t>
            </a:r>
            <a:endParaRPr sz="1800">
              <a:latin typeface="Calibri"/>
              <a:ea typeface="Calibri"/>
              <a:cs typeface="Calibri"/>
              <a:sym typeface="Calibri"/>
            </a:endParaRPr>
          </a:p>
        </p:txBody>
      </p:sp>
      <p:sp>
        <p:nvSpPr>
          <p:cNvPr id="91" name="Google Shape;91;p13"/>
          <p:cNvSpPr/>
          <p:nvPr/>
        </p:nvSpPr>
        <p:spPr>
          <a:xfrm>
            <a:off x="13129839" y="6910758"/>
            <a:ext cx="36021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l">
              <a:spcBef>
                <a:spcPts val="0"/>
              </a:spcBef>
              <a:spcAft>
                <a:spcPts val="0"/>
              </a:spcAft>
              <a:buNone/>
            </a:pPr>
            <a:r>
              <a:rPr b="1" lang="en" sz="1800">
                <a:solidFill>
                  <a:srgbClr val="FFFFFF"/>
                </a:solidFill>
                <a:latin typeface="Calibri"/>
                <a:ea typeface="Calibri"/>
                <a:cs typeface="Calibri"/>
                <a:sym typeface="Calibri"/>
              </a:rPr>
              <a:t>2 - Describe your data</a:t>
            </a:r>
            <a:endParaRPr b="1" sz="1800">
              <a:solidFill>
                <a:srgbClr val="FFFFFF"/>
              </a:solidFill>
              <a:latin typeface="Calibri"/>
              <a:ea typeface="Calibri"/>
              <a:cs typeface="Calibri"/>
              <a:sym typeface="Calibri"/>
            </a:endParaRPr>
          </a:p>
        </p:txBody>
      </p:sp>
      <p:sp>
        <p:nvSpPr>
          <p:cNvPr id="92" name="Google Shape;92;p13"/>
          <p:cNvSpPr txBox="1"/>
          <p:nvPr/>
        </p:nvSpPr>
        <p:spPr>
          <a:xfrm>
            <a:off x="13164832" y="7602776"/>
            <a:ext cx="3470100" cy="1194600"/>
          </a:xfrm>
          <a:prstGeom prst="rect">
            <a:avLst/>
          </a:prstGeom>
          <a:noFill/>
          <a:ln>
            <a:noFill/>
          </a:ln>
        </p:spPr>
        <p:txBody>
          <a:bodyPr anchorCtr="0" anchor="t" bIns="83475" lIns="83475" spcFirstLastPara="1" rIns="83475" wrap="square" tIns="83475">
            <a:noAutofit/>
          </a:bodyPr>
          <a:lstStyle/>
          <a:p>
            <a:pPr indent="0" lvl="0" marL="0" rtl="0" algn="just">
              <a:spcBef>
                <a:spcPts val="0"/>
              </a:spcBef>
              <a:spcAft>
                <a:spcPts val="0"/>
              </a:spcAft>
              <a:buNone/>
            </a:pPr>
            <a:r>
              <a:rPr lang="en" sz="1800">
                <a:latin typeface="Calibri"/>
                <a:ea typeface="Calibri"/>
                <a:cs typeface="Calibri"/>
                <a:sym typeface="Calibri"/>
              </a:rPr>
              <a:t>Add metadata, and, if available, you can link the dataset’s Pubmed ID and GEO GSE ID. </a:t>
            </a:r>
            <a:endParaRPr sz="1800">
              <a:latin typeface="Calibri"/>
              <a:ea typeface="Calibri"/>
              <a:cs typeface="Calibri"/>
              <a:sym typeface="Calibri"/>
            </a:endParaRPr>
          </a:p>
        </p:txBody>
      </p:sp>
      <p:sp>
        <p:nvSpPr>
          <p:cNvPr id="93" name="Google Shape;93;p13"/>
          <p:cNvSpPr/>
          <p:nvPr/>
        </p:nvSpPr>
        <p:spPr>
          <a:xfrm>
            <a:off x="13129839" y="9067549"/>
            <a:ext cx="36021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l">
              <a:spcBef>
                <a:spcPts val="0"/>
              </a:spcBef>
              <a:spcAft>
                <a:spcPts val="0"/>
              </a:spcAft>
              <a:buNone/>
            </a:pPr>
            <a:r>
              <a:rPr b="1" lang="en" sz="1800">
                <a:solidFill>
                  <a:srgbClr val="FFFFFF"/>
                </a:solidFill>
                <a:latin typeface="Calibri"/>
                <a:ea typeface="Calibri"/>
                <a:cs typeface="Calibri"/>
                <a:sym typeface="Calibri"/>
              </a:rPr>
              <a:t>3 - Upload data file</a:t>
            </a:r>
            <a:endParaRPr b="1" sz="1800">
              <a:solidFill>
                <a:srgbClr val="FFFFFF"/>
              </a:solidFill>
              <a:latin typeface="Calibri"/>
              <a:ea typeface="Calibri"/>
              <a:cs typeface="Calibri"/>
              <a:sym typeface="Calibri"/>
            </a:endParaRPr>
          </a:p>
        </p:txBody>
      </p:sp>
      <p:sp>
        <p:nvSpPr>
          <p:cNvPr id="94" name="Google Shape;94;p13"/>
          <p:cNvSpPr txBox="1"/>
          <p:nvPr/>
        </p:nvSpPr>
        <p:spPr>
          <a:xfrm>
            <a:off x="13164832" y="9759567"/>
            <a:ext cx="3470100" cy="1194600"/>
          </a:xfrm>
          <a:prstGeom prst="rect">
            <a:avLst/>
          </a:prstGeom>
          <a:noFill/>
          <a:ln>
            <a:noFill/>
          </a:ln>
        </p:spPr>
        <p:txBody>
          <a:bodyPr anchorCtr="0" anchor="t" bIns="83475" lIns="83475" spcFirstLastPara="1" rIns="83475" wrap="square" tIns="83475">
            <a:noAutofit/>
          </a:bodyPr>
          <a:lstStyle/>
          <a:p>
            <a:pPr indent="0" lvl="0" marL="0" rtl="0" algn="just">
              <a:spcBef>
                <a:spcPts val="0"/>
              </a:spcBef>
              <a:spcAft>
                <a:spcPts val="0"/>
              </a:spcAft>
              <a:buNone/>
            </a:pPr>
            <a:r>
              <a:rPr lang="en" sz="1800">
                <a:latin typeface="Calibri"/>
                <a:ea typeface="Calibri"/>
                <a:cs typeface="Calibri"/>
                <a:sym typeface="Calibri"/>
              </a:rPr>
              <a:t>Upload your expression data. Excel, TAB, and CSV file formats are accepted.</a:t>
            </a:r>
            <a:endParaRPr sz="1800">
              <a:latin typeface="Calibri"/>
              <a:ea typeface="Calibri"/>
              <a:cs typeface="Calibri"/>
              <a:sym typeface="Calibri"/>
            </a:endParaRPr>
          </a:p>
        </p:txBody>
      </p:sp>
      <p:sp>
        <p:nvSpPr>
          <p:cNvPr id="95" name="Google Shape;95;p13"/>
          <p:cNvSpPr/>
          <p:nvPr/>
        </p:nvSpPr>
        <p:spPr>
          <a:xfrm>
            <a:off x="13129839" y="10667749"/>
            <a:ext cx="36021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l">
              <a:spcBef>
                <a:spcPts val="0"/>
              </a:spcBef>
              <a:spcAft>
                <a:spcPts val="0"/>
              </a:spcAft>
              <a:buNone/>
            </a:pPr>
            <a:r>
              <a:rPr b="1" lang="en" sz="1800">
                <a:solidFill>
                  <a:srgbClr val="FFFFFF"/>
                </a:solidFill>
                <a:latin typeface="Calibri"/>
                <a:ea typeface="Calibri"/>
                <a:cs typeface="Calibri"/>
                <a:sym typeface="Calibri"/>
              </a:rPr>
              <a:t>4 - Organize data</a:t>
            </a:r>
            <a:endParaRPr b="1" sz="1800">
              <a:solidFill>
                <a:srgbClr val="FFFFFF"/>
              </a:solidFill>
              <a:latin typeface="Calibri"/>
              <a:ea typeface="Calibri"/>
              <a:cs typeface="Calibri"/>
              <a:sym typeface="Calibri"/>
            </a:endParaRPr>
          </a:p>
        </p:txBody>
      </p:sp>
      <p:sp>
        <p:nvSpPr>
          <p:cNvPr id="96" name="Google Shape;96;p13"/>
          <p:cNvSpPr txBox="1"/>
          <p:nvPr/>
        </p:nvSpPr>
        <p:spPr>
          <a:xfrm>
            <a:off x="13164825" y="11359773"/>
            <a:ext cx="3602100" cy="759300"/>
          </a:xfrm>
          <a:prstGeom prst="rect">
            <a:avLst/>
          </a:prstGeom>
          <a:noFill/>
          <a:ln>
            <a:noFill/>
          </a:ln>
        </p:spPr>
        <p:txBody>
          <a:bodyPr anchorCtr="0" anchor="t" bIns="83475" lIns="83475" spcFirstLastPara="1" rIns="83475" wrap="square" tIns="83475">
            <a:noAutofit/>
          </a:bodyPr>
          <a:lstStyle/>
          <a:p>
            <a:pPr indent="0" lvl="0" marL="0" rtl="0" algn="l">
              <a:spcBef>
                <a:spcPts val="0"/>
              </a:spcBef>
              <a:spcAft>
                <a:spcPts val="0"/>
              </a:spcAft>
              <a:buNone/>
            </a:pPr>
            <a:r>
              <a:rPr lang="en" sz="1800">
                <a:latin typeface="Calibri"/>
                <a:ea typeface="Calibri"/>
                <a:cs typeface="Calibri"/>
                <a:sym typeface="Calibri"/>
              </a:rPr>
              <a:t>Line graphs, bar graphs, and SVGs several organizational steps. </a:t>
            </a:r>
            <a:endParaRPr sz="1800">
              <a:latin typeface="Calibri"/>
              <a:ea typeface="Calibri"/>
              <a:cs typeface="Calibri"/>
              <a:sym typeface="Calibri"/>
            </a:endParaRPr>
          </a:p>
        </p:txBody>
      </p:sp>
      <p:sp>
        <p:nvSpPr>
          <p:cNvPr id="97" name="Google Shape;97;p13"/>
          <p:cNvSpPr/>
          <p:nvPr/>
        </p:nvSpPr>
        <p:spPr>
          <a:xfrm>
            <a:off x="13129839" y="17254079"/>
            <a:ext cx="36021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l">
              <a:spcBef>
                <a:spcPts val="0"/>
              </a:spcBef>
              <a:spcAft>
                <a:spcPts val="0"/>
              </a:spcAft>
              <a:buNone/>
            </a:pPr>
            <a:r>
              <a:rPr b="1" lang="en" sz="1800">
                <a:solidFill>
                  <a:srgbClr val="FFFFFF"/>
                </a:solidFill>
                <a:latin typeface="Calibri"/>
                <a:ea typeface="Calibri"/>
                <a:cs typeface="Calibri"/>
                <a:sym typeface="Calibri"/>
              </a:rPr>
              <a:t>5 - Preview</a:t>
            </a:r>
            <a:endParaRPr b="1" sz="1800">
              <a:solidFill>
                <a:srgbClr val="FFFFFF"/>
              </a:solidFill>
              <a:latin typeface="Calibri"/>
              <a:ea typeface="Calibri"/>
              <a:cs typeface="Calibri"/>
              <a:sym typeface="Calibri"/>
            </a:endParaRPr>
          </a:p>
        </p:txBody>
      </p:sp>
      <p:pic>
        <p:nvPicPr>
          <p:cNvPr id="98" name="Google Shape;98;p13"/>
          <p:cNvPicPr preferRelativeResize="0"/>
          <p:nvPr/>
        </p:nvPicPr>
        <p:blipFill rotWithShape="1">
          <a:blip r:embed="rId14">
            <a:alphaModFix/>
          </a:blip>
          <a:srcRect b="16097" l="0" r="55090" t="45792"/>
          <a:stretch/>
        </p:blipFill>
        <p:spPr>
          <a:xfrm>
            <a:off x="13737373" y="15703636"/>
            <a:ext cx="2832931" cy="1370020"/>
          </a:xfrm>
          <a:prstGeom prst="rect">
            <a:avLst/>
          </a:prstGeom>
          <a:noFill/>
          <a:ln>
            <a:noFill/>
          </a:ln>
        </p:spPr>
      </p:pic>
      <p:pic>
        <p:nvPicPr>
          <p:cNvPr id="99" name="Google Shape;99;p13"/>
          <p:cNvPicPr preferRelativeResize="0"/>
          <p:nvPr/>
        </p:nvPicPr>
        <p:blipFill rotWithShape="1">
          <a:blip r:embed="rId15">
            <a:alphaModFix/>
          </a:blip>
          <a:srcRect b="15749" l="0" r="54069" t="45638"/>
          <a:stretch/>
        </p:blipFill>
        <p:spPr>
          <a:xfrm>
            <a:off x="16511133" y="15658637"/>
            <a:ext cx="3565598" cy="1708167"/>
          </a:xfrm>
          <a:prstGeom prst="rect">
            <a:avLst/>
          </a:prstGeom>
          <a:noFill/>
          <a:ln>
            <a:noFill/>
          </a:ln>
        </p:spPr>
      </p:pic>
      <p:pic>
        <p:nvPicPr>
          <p:cNvPr id="100" name="Google Shape;100;p13"/>
          <p:cNvPicPr preferRelativeResize="0"/>
          <p:nvPr/>
        </p:nvPicPr>
        <p:blipFill rotWithShape="1">
          <a:blip r:embed="rId16">
            <a:alphaModFix/>
          </a:blip>
          <a:srcRect b="16440" l="0" r="55074" t="45989"/>
          <a:stretch/>
        </p:blipFill>
        <p:spPr>
          <a:xfrm>
            <a:off x="20229235" y="15696054"/>
            <a:ext cx="3174425" cy="1512841"/>
          </a:xfrm>
          <a:prstGeom prst="rect">
            <a:avLst/>
          </a:prstGeom>
          <a:noFill/>
          <a:ln>
            <a:noFill/>
          </a:ln>
        </p:spPr>
      </p:pic>
      <p:sp>
        <p:nvSpPr>
          <p:cNvPr id="101" name="Google Shape;101;p13"/>
          <p:cNvSpPr txBox="1"/>
          <p:nvPr/>
        </p:nvSpPr>
        <p:spPr>
          <a:xfrm>
            <a:off x="13129839" y="17971503"/>
            <a:ext cx="3654900" cy="962400"/>
          </a:xfrm>
          <a:prstGeom prst="rect">
            <a:avLst/>
          </a:prstGeom>
          <a:noFill/>
          <a:ln>
            <a:noFill/>
          </a:ln>
        </p:spPr>
        <p:txBody>
          <a:bodyPr anchorCtr="0" anchor="t" bIns="83475" lIns="83475" spcFirstLastPara="1" rIns="83475" wrap="square" tIns="83475">
            <a:noAutofit/>
          </a:bodyPr>
          <a:lstStyle/>
          <a:p>
            <a:pPr indent="0" lvl="0" marL="0" rtl="0" algn="l">
              <a:spcBef>
                <a:spcPts val="0"/>
              </a:spcBef>
              <a:spcAft>
                <a:spcPts val="0"/>
              </a:spcAft>
              <a:buNone/>
            </a:pPr>
            <a:r>
              <a:rPr lang="en" sz="1800">
                <a:latin typeface="Calibri"/>
                <a:ea typeface="Calibri"/>
                <a:cs typeface="Calibri"/>
                <a:sym typeface="Calibri"/>
              </a:rPr>
              <a:t>Preview your bar or line graph prior to submission.</a:t>
            </a:r>
            <a:endParaRPr sz="1800">
              <a:latin typeface="Calibri"/>
              <a:ea typeface="Calibri"/>
              <a:cs typeface="Calibri"/>
              <a:sym typeface="Calibri"/>
            </a:endParaRPr>
          </a:p>
        </p:txBody>
      </p:sp>
      <p:sp>
        <p:nvSpPr>
          <p:cNvPr id="102" name="Google Shape;102;p13"/>
          <p:cNvSpPr txBox="1"/>
          <p:nvPr/>
        </p:nvSpPr>
        <p:spPr>
          <a:xfrm>
            <a:off x="25493650" y="10380000"/>
            <a:ext cx="6687900" cy="2869800"/>
          </a:xfrm>
          <a:prstGeom prst="rect">
            <a:avLst/>
          </a:prstGeom>
          <a:noFill/>
          <a:ln>
            <a:noFill/>
          </a:ln>
        </p:spPr>
        <p:txBody>
          <a:bodyPr anchorCtr="0" anchor="t" bIns="105650" lIns="105650" spcFirstLastPara="1" rIns="105650" wrap="square" tIns="105650">
            <a:noAutofit/>
          </a:bodyPr>
          <a:lstStyle/>
          <a:p>
            <a:pPr indent="0" lvl="0" marL="0" rtl="0" algn="l">
              <a:spcBef>
                <a:spcPts val="0"/>
              </a:spcBef>
              <a:spcAft>
                <a:spcPts val="0"/>
              </a:spcAft>
              <a:buNone/>
            </a:pPr>
            <a:r>
              <a:rPr lang="en" sz="2300">
                <a:latin typeface="Calibri"/>
                <a:ea typeface="Calibri"/>
                <a:cs typeface="Calibri"/>
                <a:sym typeface="Calibri"/>
              </a:rPr>
              <a:t>Whether you are new to gEAR or a power user, the manual provides instructions and guidance on all aspects of gEAR. It is continually updated as new features are added. </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rPr lang="en" sz="2300">
                <a:latin typeface="Calibri"/>
                <a:ea typeface="Calibri"/>
                <a:cs typeface="Calibri"/>
                <a:sym typeface="Calibri"/>
              </a:rPr>
              <a:t>If more help is needed, gEAR also has a Helpdesk, where you can get individualized assistance.</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103" name="Google Shape;103;p13"/>
          <p:cNvPicPr preferRelativeResize="0"/>
          <p:nvPr/>
        </p:nvPicPr>
        <p:blipFill rotWithShape="1">
          <a:blip r:embed="rId17">
            <a:alphaModFix/>
          </a:blip>
          <a:srcRect b="0" l="0" r="22672" t="0"/>
          <a:stretch/>
        </p:blipFill>
        <p:spPr>
          <a:xfrm>
            <a:off x="32557300" y="284250"/>
            <a:ext cx="5314100" cy="1463710"/>
          </a:xfrm>
          <a:prstGeom prst="rect">
            <a:avLst/>
          </a:prstGeom>
          <a:noFill/>
          <a:ln>
            <a:noFill/>
          </a:ln>
        </p:spPr>
      </p:pic>
      <p:pic>
        <p:nvPicPr>
          <p:cNvPr id="104" name="Google Shape;104;p13"/>
          <p:cNvPicPr preferRelativeResize="0"/>
          <p:nvPr/>
        </p:nvPicPr>
        <p:blipFill rotWithShape="1">
          <a:blip r:embed="rId18">
            <a:alphaModFix/>
          </a:blip>
          <a:srcRect b="0" l="0" r="60622" t="0"/>
          <a:stretch/>
        </p:blipFill>
        <p:spPr>
          <a:xfrm>
            <a:off x="13776004" y="12820085"/>
            <a:ext cx="2734656" cy="1204076"/>
          </a:xfrm>
          <a:prstGeom prst="rect">
            <a:avLst/>
          </a:prstGeom>
          <a:noFill/>
          <a:ln>
            <a:noFill/>
          </a:ln>
        </p:spPr>
      </p:pic>
      <p:pic>
        <p:nvPicPr>
          <p:cNvPr id="105" name="Google Shape;105;p13"/>
          <p:cNvPicPr preferRelativeResize="0"/>
          <p:nvPr/>
        </p:nvPicPr>
        <p:blipFill rotWithShape="1">
          <a:blip r:embed="rId19">
            <a:alphaModFix/>
          </a:blip>
          <a:srcRect b="27267" l="0" r="73547" t="64119"/>
          <a:stretch/>
        </p:blipFill>
        <p:spPr>
          <a:xfrm>
            <a:off x="17827950" y="13371812"/>
            <a:ext cx="1837026" cy="380474"/>
          </a:xfrm>
          <a:prstGeom prst="rect">
            <a:avLst/>
          </a:prstGeom>
          <a:noFill/>
          <a:ln>
            <a:noFill/>
          </a:ln>
        </p:spPr>
      </p:pic>
      <p:pic>
        <p:nvPicPr>
          <p:cNvPr id="106" name="Google Shape;106;p13"/>
          <p:cNvPicPr preferRelativeResize="0"/>
          <p:nvPr/>
        </p:nvPicPr>
        <p:blipFill rotWithShape="1">
          <a:blip r:embed="rId20">
            <a:alphaModFix/>
          </a:blip>
          <a:srcRect b="16828" l="0" r="37031" t="27430"/>
          <a:stretch/>
        </p:blipFill>
        <p:spPr>
          <a:xfrm>
            <a:off x="20875650" y="12808788"/>
            <a:ext cx="4124901" cy="2322602"/>
          </a:xfrm>
          <a:prstGeom prst="rect">
            <a:avLst/>
          </a:prstGeom>
          <a:noFill/>
          <a:ln>
            <a:noFill/>
          </a:ln>
        </p:spPr>
      </p:pic>
      <p:sp>
        <p:nvSpPr>
          <p:cNvPr id="107" name="Google Shape;107;p13"/>
          <p:cNvSpPr txBox="1"/>
          <p:nvPr/>
        </p:nvSpPr>
        <p:spPr>
          <a:xfrm>
            <a:off x="13569850" y="12113750"/>
            <a:ext cx="28059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Line and Bar Graph Steps</a:t>
            </a:r>
            <a:endParaRPr b="1" sz="1800">
              <a:latin typeface="Calibri"/>
              <a:ea typeface="Calibri"/>
              <a:cs typeface="Calibri"/>
              <a:sym typeface="Calibri"/>
            </a:endParaRPr>
          </a:p>
        </p:txBody>
      </p:sp>
      <p:pic>
        <p:nvPicPr>
          <p:cNvPr id="108" name="Google Shape;108;p13"/>
          <p:cNvPicPr preferRelativeResize="0"/>
          <p:nvPr/>
        </p:nvPicPr>
        <p:blipFill rotWithShape="1">
          <a:blip r:embed="rId21">
            <a:alphaModFix/>
          </a:blip>
          <a:srcRect b="26690" l="0" r="63921" t="64106"/>
          <a:stretch/>
        </p:blipFill>
        <p:spPr>
          <a:xfrm>
            <a:off x="17440375" y="12816300"/>
            <a:ext cx="2505550" cy="406501"/>
          </a:xfrm>
          <a:prstGeom prst="rect">
            <a:avLst/>
          </a:prstGeom>
          <a:noFill/>
          <a:ln>
            <a:noFill/>
          </a:ln>
        </p:spPr>
      </p:pic>
      <p:sp>
        <p:nvSpPr>
          <p:cNvPr id="109" name="Google Shape;109;p13"/>
          <p:cNvSpPr txBox="1"/>
          <p:nvPr/>
        </p:nvSpPr>
        <p:spPr>
          <a:xfrm>
            <a:off x="13569850" y="15009350"/>
            <a:ext cx="84498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SVG Additional Step </a:t>
            </a:r>
            <a:r>
              <a:rPr lang="en" sz="1800">
                <a:latin typeface="Calibri"/>
                <a:ea typeface="Calibri"/>
                <a:cs typeface="Calibri"/>
                <a:sym typeface="Calibri"/>
              </a:rPr>
              <a:t>- </a:t>
            </a:r>
            <a:r>
              <a:rPr lang="en">
                <a:solidFill>
                  <a:schemeClr val="dk1"/>
                </a:solidFill>
                <a:latin typeface="Calibri"/>
                <a:ea typeface="Calibri"/>
                <a:cs typeface="Calibri"/>
                <a:sym typeface="Calibri"/>
              </a:rPr>
              <a:t>SVGs have an added step of assigning data columns to SVG </a:t>
            </a:r>
            <a:r>
              <a:rPr i="1" lang="en">
                <a:solidFill>
                  <a:schemeClr val="dk1"/>
                </a:solidFill>
                <a:latin typeface="Calibri"/>
                <a:ea typeface="Calibri"/>
                <a:cs typeface="Calibri"/>
                <a:sym typeface="Calibri"/>
              </a:rPr>
              <a:t>&lt;path&gt;</a:t>
            </a:r>
            <a:r>
              <a:rPr lang="en">
                <a:solidFill>
                  <a:schemeClr val="dk1"/>
                </a:solidFill>
                <a:latin typeface="Calibri"/>
                <a:ea typeface="Calibri"/>
                <a:cs typeface="Calibri"/>
                <a:sym typeface="Calibri"/>
              </a:rPr>
              <a:t> elements.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110" name="Google Shape;110;p13"/>
          <p:cNvSpPr txBox="1"/>
          <p:nvPr/>
        </p:nvSpPr>
        <p:spPr>
          <a:xfrm>
            <a:off x="13786600" y="12476775"/>
            <a:ext cx="27345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1 ) Select unwanted column</a:t>
            </a:r>
            <a:r>
              <a:rPr lang="en">
                <a:latin typeface="Calibri"/>
                <a:ea typeface="Calibri"/>
                <a:cs typeface="Calibri"/>
                <a:sym typeface="Calibri"/>
              </a:rPr>
              <a:t>s</a:t>
            </a:r>
            <a:endParaRPr>
              <a:latin typeface="Calibri"/>
              <a:ea typeface="Calibri"/>
              <a:cs typeface="Calibri"/>
              <a:sym typeface="Calibri"/>
            </a:endParaRPr>
          </a:p>
        </p:txBody>
      </p:sp>
      <p:sp>
        <p:nvSpPr>
          <p:cNvPr id="111" name="Google Shape;111;p13"/>
          <p:cNvSpPr txBox="1"/>
          <p:nvPr/>
        </p:nvSpPr>
        <p:spPr>
          <a:xfrm>
            <a:off x="17221863" y="12466375"/>
            <a:ext cx="30492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2 ) Rename and rearrange columns</a:t>
            </a:r>
            <a:endParaRPr>
              <a:latin typeface="Calibri"/>
              <a:ea typeface="Calibri"/>
              <a:cs typeface="Calibri"/>
              <a:sym typeface="Calibri"/>
            </a:endParaRPr>
          </a:p>
        </p:txBody>
      </p:sp>
      <p:sp>
        <p:nvSpPr>
          <p:cNvPr id="112" name="Google Shape;112;p13"/>
          <p:cNvSpPr txBox="1"/>
          <p:nvPr/>
        </p:nvSpPr>
        <p:spPr>
          <a:xfrm>
            <a:off x="22019650" y="12483200"/>
            <a:ext cx="18369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3 ) Organize subplots</a:t>
            </a:r>
            <a:endParaRPr>
              <a:latin typeface="Calibri"/>
              <a:ea typeface="Calibri"/>
              <a:cs typeface="Calibri"/>
              <a:sym typeface="Calibri"/>
            </a:endParaRPr>
          </a:p>
        </p:txBody>
      </p:sp>
      <p:sp>
        <p:nvSpPr>
          <p:cNvPr id="113" name="Google Shape;113;p13"/>
          <p:cNvSpPr txBox="1"/>
          <p:nvPr/>
        </p:nvSpPr>
        <p:spPr>
          <a:xfrm>
            <a:off x="17566575" y="15373325"/>
            <a:ext cx="1454700" cy="380400"/>
          </a:xfrm>
          <a:prstGeom prst="rect">
            <a:avLst/>
          </a:prstGeom>
          <a:noFill/>
          <a:ln>
            <a:noFill/>
          </a:ln>
        </p:spPr>
        <p:txBody>
          <a:bodyPr anchorCtr="0" anchor="t" bIns="83475" lIns="83475" spcFirstLastPara="1" rIns="83475" wrap="square" tIns="83475">
            <a:noAutofit/>
          </a:bodyPr>
          <a:lstStyle/>
          <a:p>
            <a:pPr indent="0" lvl="0" marL="0" rtl="0" algn="l">
              <a:spcBef>
                <a:spcPts val="0"/>
              </a:spcBef>
              <a:spcAft>
                <a:spcPts val="0"/>
              </a:spcAft>
              <a:buNone/>
            </a:pPr>
            <a:r>
              <a:rPr lang="en">
                <a:latin typeface="Calibri"/>
                <a:ea typeface="Calibri"/>
                <a:cs typeface="Calibri"/>
                <a:sym typeface="Calibri"/>
              </a:rPr>
              <a:t>2 ) Hover on SVG</a:t>
            </a:r>
            <a:endParaRPr>
              <a:latin typeface="Calibri"/>
              <a:ea typeface="Calibri"/>
              <a:cs typeface="Calibri"/>
              <a:sym typeface="Calibri"/>
            </a:endParaRPr>
          </a:p>
        </p:txBody>
      </p:sp>
      <p:sp>
        <p:nvSpPr>
          <p:cNvPr id="114" name="Google Shape;114;p13"/>
          <p:cNvSpPr txBox="1"/>
          <p:nvPr/>
        </p:nvSpPr>
        <p:spPr>
          <a:xfrm>
            <a:off x="14426488" y="15373313"/>
            <a:ext cx="1454700" cy="406500"/>
          </a:xfrm>
          <a:prstGeom prst="rect">
            <a:avLst/>
          </a:prstGeom>
          <a:noFill/>
          <a:ln>
            <a:noFill/>
          </a:ln>
        </p:spPr>
        <p:txBody>
          <a:bodyPr anchorCtr="0" anchor="t" bIns="83475" lIns="83475" spcFirstLastPara="1" rIns="83475" wrap="square" tIns="83475">
            <a:noAutofit/>
          </a:bodyPr>
          <a:lstStyle/>
          <a:p>
            <a:pPr indent="0" lvl="0" marL="0" rtl="0" algn="l">
              <a:spcBef>
                <a:spcPts val="0"/>
              </a:spcBef>
              <a:spcAft>
                <a:spcPts val="0"/>
              </a:spcAft>
              <a:buNone/>
            </a:pPr>
            <a:r>
              <a:rPr lang="en">
                <a:latin typeface="Calibri"/>
                <a:ea typeface="Calibri"/>
                <a:cs typeface="Calibri"/>
                <a:sym typeface="Calibri"/>
              </a:rPr>
              <a:t>1 ) Select column</a:t>
            </a:r>
            <a:endParaRPr>
              <a:latin typeface="Calibri"/>
              <a:ea typeface="Calibri"/>
              <a:cs typeface="Calibri"/>
              <a:sym typeface="Calibri"/>
            </a:endParaRPr>
          </a:p>
        </p:txBody>
      </p:sp>
      <p:sp>
        <p:nvSpPr>
          <p:cNvPr id="115" name="Google Shape;115;p13"/>
          <p:cNvSpPr txBox="1"/>
          <p:nvPr/>
        </p:nvSpPr>
        <p:spPr>
          <a:xfrm>
            <a:off x="21089088" y="15360275"/>
            <a:ext cx="1454700" cy="406500"/>
          </a:xfrm>
          <a:prstGeom prst="rect">
            <a:avLst/>
          </a:prstGeom>
          <a:noFill/>
          <a:ln>
            <a:noFill/>
          </a:ln>
        </p:spPr>
        <p:txBody>
          <a:bodyPr anchorCtr="0" anchor="t" bIns="83475" lIns="83475" spcFirstLastPara="1" rIns="83475" wrap="square" tIns="83475">
            <a:noAutofit/>
          </a:bodyPr>
          <a:lstStyle/>
          <a:p>
            <a:pPr indent="0" lvl="0" marL="0" rtl="0" algn="l">
              <a:spcBef>
                <a:spcPts val="0"/>
              </a:spcBef>
              <a:spcAft>
                <a:spcPts val="0"/>
              </a:spcAft>
              <a:buNone/>
            </a:pPr>
            <a:r>
              <a:rPr lang="en">
                <a:latin typeface="Calibri"/>
                <a:ea typeface="Calibri"/>
                <a:cs typeface="Calibri"/>
                <a:sym typeface="Calibri"/>
              </a:rPr>
              <a:t>3</a:t>
            </a:r>
            <a:r>
              <a:rPr lang="en">
                <a:latin typeface="Calibri"/>
                <a:ea typeface="Calibri"/>
                <a:cs typeface="Calibri"/>
                <a:sym typeface="Calibri"/>
              </a:rPr>
              <a:t> ) Select column</a:t>
            </a:r>
            <a:endParaRPr>
              <a:latin typeface="Calibri"/>
              <a:ea typeface="Calibri"/>
              <a:cs typeface="Calibri"/>
              <a:sym typeface="Calibri"/>
            </a:endParaRPr>
          </a:p>
        </p:txBody>
      </p:sp>
      <p:pic>
        <p:nvPicPr>
          <p:cNvPr id="116" name="Google Shape;116;p13"/>
          <p:cNvPicPr preferRelativeResize="0"/>
          <p:nvPr/>
        </p:nvPicPr>
        <p:blipFill rotWithShape="1">
          <a:blip r:embed="rId22">
            <a:alphaModFix/>
          </a:blip>
          <a:srcRect b="34279" l="17872" r="24971" t="42693"/>
          <a:stretch/>
        </p:blipFill>
        <p:spPr>
          <a:xfrm>
            <a:off x="13051800" y="20974075"/>
            <a:ext cx="7188548" cy="1842075"/>
          </a:xfrm>
          <a:prstGeom prst="rect">
            <a:avLst/>
          </a:prstGeom>
          <a:noFill/>
          <a:ln>
            <a:noFill/>
          </a:ln>
        </p:spPr>
      </p:pic>
      <p:sp>
        <p:nvSpPr>
          <p:cNvPr id="117" name="Google Shape;117;p13"/>
          <p:cNvSpPr txBox="1"/>
          <p:nvPr/>
        </p:nvSpPr>
        <p:spPr>
          <a:xfrm>
            <a:off x="13078925" y="20109700"/>
            <a:ext cx="11921700" cy="788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300">
                <a:latin typeface="Calibri"/>
                <a:ea typeface="Calibri"/>
                <a:cs typeface="Calibri"/>
                <a:sym typeface="Calibri"/>
              </a:rPr>
              <a:t>Sharing datasets enhances collaboration. You can share your dataset by sending </a:t>
            </a:r>
            <a:r>
              <a:rPr lang="en" sz="2300">
                <a:solidFill>
                  <a:schemeClr val="dk1"/>
                </a:solidFill>
                <a:latin typeface="Calibri"/>
                <a:ea typeface="Calibri"/>
                <a:cs typeface="Calibri"/>
                <a:sym typeface="Calibri"/>
              </a:rPr>
              <a:t>a dataset unique URL to your </a:t>
            </a:r>
            <a:r>
              <a:rPr lang="en" sz="2300">
                <a:latin typeface="Calibri"/>
                <a:ea typeface="Calibri"/>
                <a:cs typeface="Calibri"/>
                <a:sym typeface="Calibri"/>
              </a:rPr>
              <a:t>collaborators through email or chat.  </a:t>
            </a:r>
            <a:endParaRPr sz="2300">
              <a:latin typeface="Calibri"/>
              <a:ea typeface="Calibri"/>
              <a:cs typeface="Calibri"/>
              <a:sym typeface="Calibri"/>
            </a:endParaRPr>
          </a:p>
        </p:txBody>
      </p:sp>
      <p:sp>
        <p:nvSpPr>
          <p:cNvPr id="118" name="Google Shape;118;p13"/>
          <p:cNvSpPr/>
          <p:nvPr/>
        </p:nvSpPr>
        <p:spPr>
          <a:xfrm>
            <a:off x="20238700" y="21446450"/>
            <a:ext cx="1984500" cy="788100"/>
          </a:xfrm>
          <a:prstGeom prst="lef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Send share URL</a:t>
            </a:r>
            <a:endParaRPr b="1" sz="1800">
              <a:solidFill>
                <a:srgbClr val="FFFFFF"/>
              </a:solidFill>
              <a:latin typeface="Calibri"/>
              <a:ea typeface="Calibri"/>
              <a:cs typeface="Calibri"/>
              <a:sym typeface="Calibri"/>
            </a:endParaRPr>
          </a:p>
        </p:txBody>
      </p:sp>
      <p:sp>
        <p:nvSpPr>
          <p:cNvPr id="119" name="Google Shape;119;p13"/>
          <p:cNvSpPr txBox="1"/>
          <p:nvPr/>
        </p:nvSpPr>
        <p:spPr>
          <a:xfrm>
            <a:off x="13078925" y="22929100"/>
            <a:ext cx="11921700" cy="48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300">
                <a:latin typeface="Calibri"/>
                <a:ea typeface="Calibri"/>
                <a:cs typeface="Calibri"/>
                <a:sym typeface="Calibri"/>
              </a:rPr>
              <a:t>Once collaborators follow the share URL, the dataset can be added to a profile and accessed.</a:t>
            </a:r>
            <a:r>
              <a:rPr lang="en" sz="2300">
                <a:latin typeface="Calibri"/>
                <a:ea typeface="Calibri"/>
                <a:cs typeface="Calibri"/>
                <a:sym typeface="Calibri"/>
              </a:rPr>
              <a:t>  </a:t>
            </a:r>
            <a:endParaRPr sz="2300">
              <a:latin typeface="Calibri"/>
              <a:ea typeface="Calibri"/>
              <a:cs typeface="Calibri"/>
              <a:sym typeface="Calibri"/>
            </a:endParaRPr>
          </a:p>
        </p:txBody>
      </p:sp>
      <p:pic>
        <p:nvPicPr>
          <p:cNvPr id="120" name="Google Shape;120;p13"/>
          <p:cNvPicPr preferRelativeResize="0"/>
          <p:nvPr/>
        </p:nvPicPr>
        <p:blipFill rotWithShape="1">
          <a:blip r:embed="rId23">
            <a:alphaModFix/>
          </a:blip>
          <a:srcRect b="0" l="30487" r="0" t="0"/>
          <a:stretch/>
        </p:blipFill>
        <p:spPr>
          <a:xfrm>
            <a:off x="18945071" y="23335900"/>
            <a:ext cx="6031749" cy="1362075"/>
          </a:xfrm>
          <a:prstGeom prst="rect">
            <a:avLst/>
          </a:prstGeom>
          <a:noFill/>
          <a:ln>
            <a:noFill/>
          </a:ln>
        </p:spPr>
      </p:pic>
      <p:sp>
        <p:nvSpPr>
          <p:cNvPr id="121" name="Google Shape;121;p13"/>
          <p:cNvSpPr/>
          <p:nvPr/>
        </p:nvSpPr>
        <p:spPr>
          <a:xfrm>
            <a:off x="16863649" y="23502475"/>
            <a:ext cx="19845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Add to profile</a:t>
            </a:r>
            <a:endParaRPr b="1" sz="1800">
              <a:solidFill>
                <a:srgbClr val="FFFFFF"/>
              </a:solidFill>
              <a:latin typeface="Calibri"/>
              <a:ea typeface="Calibri"/>
              <a:cs typeface="Calibri"/>
              <a:sym typeface="Calibri"/>
            </a:endParaRPr>
          </a:p>
        </p:txBody>
      </p:sp>
      <p:sp>
        <p:nvSpPr>
          <p:cNvPr id="122" name="Google Shape;122;p13"/>
          <p:cNvSpPr txBox="1"/>
          <p:nvPr/>
        </p:nvSpPr>
        <p:spPr>
          <a:xfrm>
            <a:off x="13078925" y="25596100"/>
            <a:ext cx="6687900" cy="26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300">
                <a:latin typeface="Calibri"/>
                <a:ea typeface="Calibri"/>
                <a:cs typeface="Calibri"/>
                <a:sym typeface="Calibri"/>
              </a:rPr>
              <a:t>You can monitor and control who can access your dataset. </a:t>
            </a:r>
            <a:endParaRPr sz="2300">
              <a:latin typeface="Calibri"/>
              <a:ea typeface="Calibri"/>
              <a:cs typeface="Calibri"/>
              <a:sym typeface="Calibri"/>
            </a:endParaRPr>
          </a:p>
          <a:p>
            <a:pPr indent="0" lvl="0" marL="0" rtl="0" algn="just">
              <a:spcBef>
                <a:spcPts val="0"/>
              </a:spcBef>
              <a:spcAft>
                <a:spcPts val="0"/>
              </a:spcAft>
              <a:buNone/>
            </a:pPr>
            <a:r>
              <a:t/>
            </a:r>
            <a:endParaRPr sz="2300">
              <a:latin typeface="Calibri"/>
              <a:ea typeface="Calibri"/>
              <a:cs typeface="Calibri"/>
              <a:sym typeface="Calibri"/>
            </a:endParaRPr>
          </a:p>
          <a:p>
            <a:pPr indent="0" lvl="0" marL="0" rtl="0" algn="just">
              <a:spcBef>
                <a:spcPts val="0"/>
              </a:spcBef>
              <a:spcAft>
                <a:spcPts val="0"/>
              </a:spcAft>
              <a:buNone/>
            </a:pPr>
            <a:r>
              <a:rPr b="1" i="1" lang="en" sz="2300">
                <a:latin typeface="Calibri"/>
                <a:ea typeface="Calibri"/>
                <a:cs typeface="Calibri"/>
                <a:sym typeface="Calibri"/>
              </a:rPr>
              <a:t>Unshare</a:t>
            </a:r>
            <a:r>
              <a:rPr lang="en" sz="2300">
                <a:latin typeface="Calibri"/>
                <a:ea typeface="Calibri"/>
                <a:cs typeface="Calibri"/>
                <a:sym typeface="Calibri"/>
              </a:rPr>
              <a:t> a dataset to revoke access to the dataset, or </a:t>
            </a:r>
            <a:endParaRPr sz="2300">
              <a:latin typeface="Calibri"/>
              <a:ea typeface="Calibri"/>
              <a:cs typeface="Calibri"/>
              <a:sym typeface="Calibri"/>
            </a:endParaRPr>
          </a:p>
          <a:p>
            <a:pPr indent="0" lvl="0" marL="0" rtl="0" algn="just">
              <a:spcBef>
                <a:spcPts val="0"/>
              </a:spcBef>
              <a:spcAft>
                <a:spcPts val="0"/>
              </a:spcAft>
              <a:buNone/>
            </a:pPr>
            <a:r>
              <a:rPr b="1" i="1" lang="en" sz="2300">
                <a:latin typeface="Calibri"/>
                <a:ea typeface="Calibri"/>
                <a:cs typeface="Calibri"/>
                <a:sym typeface="Calibri"/>
              </a:rPr>
              <a:t>Reshare</a:t>
            </a:r>
            <a:r>
              <a:rPr lang="en" sz="2300">
                <a:latin typeface="Calibri"/>
                <a:ea typeface="Calibri"/>
                <a:cs typeface="Calibri"/>
                <a:sym typeface="Calibri"/>
              </a:rPr>
              <a:t> it to give back access.</a:t>
            </a:r>
            <a:endParaRPr sz="2300">
              <a:latin typeface="Calibri"/>
              <a:ea typeface="Calibri"/>
              <a:cs typeface="Calibri"/>
              <a:sym typeface="Calibri"/>
            </a:endParaRPr>
          </a:p>
        </p:txBody>
      </p:sp>
      <p:pic>
        <p:nvPicPr>
          <p:cNvPr id="123" name="Google Shape;123;p13"/>
          <p:cNvPicPr preferRelativeResize="0"/>
          <p:nvPr/>
        </p:nvPicPr>
        <p:blipFill rotWithShape="1">
          <a:blip r:embed="rId24">
            <a:alphaModFix/>
          </a:blip>
          <a:srcRect b="3093" l="917" r="1493" t="2002"/>
          <a:stretch/>
        </p:blipFill>
        <p:spPr>
          <a:xfrm>
            <a:off x="19992975" y="25631775"/>
            <a:ext cx="4629150" cy="2514600"/>
          </a:xfrm>
          <a:prstGeom prst="rect">
            <a:avLst/>
          </a:prstGeom>
          <a:noFill/>
          <a:ln>
            <a:noFill/>
          </a:ln>
        </p:spPr>
      </p:pic>
      <p:sp>
        <p:nvSpPr>
          <p:cNvPr id="124" name="Google Shape;124;p13"/>
          <p:cNvSpPr txBox="1"/>
          <p:nvPr/>
        </p:nvSpPr>
        <p:spPr>
          <a:xfrm>
            <a:off x="25493650" y="4268100"/>
            <a:ext cx="12022800" cy="9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Calibri"/>
                <a:ea typeface="Calibri"/>
                <a:cs typeface="Calibri"/>
                <a:sym typeface="Calibri"/>
              </a:rPr>
              <a:t>Custom layouts let you decide what datasets to search, and arrange your layout profile how </a:t>
            </a:r>
            <a:r>
              <a:rPr i="1" lang="en" sz="2300">
                <a:latin typeface="Calibri"/>
                <a:ea typeface="Calibri"/>
                <a:cs typeface="Calibri"/>
                <a:sym typeface="Calibri"/>
              </a:rPr>
              <a:t>you</a:t>
            </a:r>
            <a:r>
              <a:rPr lang="en" sz="2300">
                <a:latin typeface="Calibri"/>
                <a:ea typeface="Calibri"/>
                <a:cs typeface="Calibri"/>
                <a:sym typeface="Calibri"/>
              </a:rPr>
              <a:t> want it. The order and width of the datasets can be changed in a custom layout.</a:t>
            </a:r>
            <a:endParaRPr sz="2300">
              <a:latin typeface="Calibri"/>
              <a:ea typeface="Calibri"/>
              <a:cs typeface="Calibri"/>
              <a:sym typeface="Calibri"/>
            </a:endParaRPr>
          </a:p>
        </p:txBody>
      </p:sp>
      <p:pic>
        <p:nvPicPr>
          <p:cNvPr id="125" name="Google Shape;125;p13"/>
          <p:cNvPicPr preferRelativeResize="0"/>
          <p:nvPr/>
        </p:nvPicPr>
        <p:blipFill rotWithShape="1">
          <a:blip r:embed="rId25">
            <a:alphaModFix/>
          </a:blip>
          <a:srcRect b="49263" l="0" r="67597" t="16799"/>
          <a:stretch/>
        </p:blipFill>
        <p:spPr>
          <a:xfrm>
            <a:off x="28046600" y="7480500"/>
            <a:ext cx="3174424" cy="2114850"/>
          </a:xfrm>
          <a:prstGeom prst="rect">
            <a:avLst/>
          </a:prstGeom>
          <a:noFill/>
          <a:ln>
            <a:noFill/>
          </a:ln>
        </p:spPr>
      </p:pic>
      <p:pic>
        <p:nvPicPr>
          <p:cNvPr id="126" name="Google Shape;126;p13"/>
          <p:cNvPicPr preferRelativeResize="0"/>
          <p:nvPr/>
        </p:nvPicPr>
        <p:blipFill rotWithShape="1">
          <a:blip r:embed="rId26">
            <a:alphaModFix/>
          </a:blip>
          <a:srcRect b="69430" l="0" r="81561" t="10514"/>
          <a:stretch/>
        </p:blipFill>
        <p:spPr>
          <a:xfrm>
            <a:off x="28012250" y="5495413"/>
            <a:ext cx="2832924" cy="1959901"/>
          </a:xfrm>
          <a:prstGeom prst="rect">
            <a:avLst/>
          </a:prstGeom>
          <a:noFill/>
          <a:ln>
            <a:noFill/>
          </a:ln>
        </p:spPr>
      </p:pic>
      <p:pic>
        <p:nvPicPr>
          <p:cNvPr id="127" name="Google Shape;127;p13"/>
          <p:cNvPicPr preferRelativeResize="0"/>
          <p:nvPr/>
        </p:nvPicPr>
        <p:blipFill rotWithShape="1">
          <a:blip r:embed="rId27">
            <a:alphaModFix/>
          </a:blip>
          <a:srcRect b="29840" l="17568" r="43172" t="27290"/>
          <a:stretch/>
        </p:blipFill>
        <p:spPr>
          <a:xfrm>
            <a:off x="34363825" y="5433811"/>
            <a:ext cx="3174424" cy="2204951"/>
          </a:xfrm>
          <a:prstGeom prst="rect">
            <a:avLst/>
          </a:prstGeom>
          <a:noFill/>
          <a:ln>
            <a:noFill/>
          </a:ln>
        </p:spPr>
      </p:pic>
      <p:pic>
        <p:nvPicPr>
          <p:cNvPr id="128" name="Google Shape;128;p13"/>
          <p:cNvPicPr preferRelativeResize="0"/>
          <p:nvPr/>
        </p:nvPicPr>
        <p:blipFill rotWithShape="1">
          <a:blip r:embed="rId28">
            <a:alphaModFix/>
          </a:blip>
          <a:srcRect b="30577" l="17356" r="44091" t="27322"/>
          <a:stretch/>
        </p:blipFill>
        <p:spPr>
          <a:xfrm>
            <a:off x="34363825" y="7467125"/>
            <a:ext cx="3174424" cy="2204951"/>
          </a:xfrm>
          <a:prstGeom prst="rect">
            <a:avLst/>
          </a:prstGeom>
          <a:noFill/>
          <a:ln>
            <a:noFill/>
          </a:ln>
        </p:spPr>
      </p:pic>
      <p:sp>
        <p:nvSpPr>
          <p:cNvPr id="129" name="Google Shape;129;p13"/>
          <p:cNvSpPr/>
          <p:nvPr/>
        </p:nvSpPr>
        <p:spPr>
          <a:xfrm>
            <a:off x="25541025" y="5405675"/>
            <a:ext cx="24078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1 - Add New Layout</a:t>
            </a:r>
            <a:endParaRPr b="1" sz="1800">
              <a:solidFill>
                <a:srgbClr val="FFFFFF"/>
              </a:solidFill>
              <a:latin typeface="Calibri"/>
              <a:ea typeface="Calibri"/>
              <a:cs typeface="Calibri"/>
              <a:sym typeface="Calibri"/>
            </a:endParaRPr>
          </a:p>
        </p:txBody>
      </p:sp>
      <p:sp>
        <p:nvSpPr>
          <p:cNvPr id="130" name="Google Shape;130;p13"/>
          <p:cNvSpPr/>
          <p:nvPr/>
        </p:nvSpPr>
        <p:spPr>
          <a:xfrm>
            <a:off x="25541025" y="8064100"/>
            <a:ext cx="24711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2 - Click </a:t>
            </a:r>
            <a:r>
              <a:rPr b="1" i="1" lang="en" sz="1800">
                <a:solidFill>
                  <a:srgbClr val="FFFFFF"/>
                </a:solidFill>
                <a:latin typeface="Calibri"/>
                <a:ea typeface="Calibri"/>
                <a:cs typeface="Calibri"/>
                <a:sym typeface="Calibri"/>
              </a:rPr>
              <a:t>Arrangement</a:t>
            </a:r>
            <a:endParaRPr b="1" i="1" sz="1800">
              <a:solidFill>
                <a:srgbClr val="FFFFFF"/>
              </a:solidFill>
              <a:latin typeface="Calibri"/>
              <a:ea typeface="Calibri"/>
              <a:cs typeface="Calibri"/>
              <a:sym typeface="Calibri"/>
            </a:endParaRPr>
          </a:p>
        </p:txBody>
      </p:sp>
      <p:sp>
        <p:nvSpPr>
          <p:cNvPr id="131" name="Google Shape;131;p13"/>
          <p:cNvSpPr/>
          <p:nvPr/>
        </p:nvSpPr>
        <p:spPr>
          <a:xfrm>
            <a:off x="31795600" y="5405675"/>
            <a:ext cx="25539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3 - Rearrange Datasets</a:t>
            </a:r>
            <a:endParaRPr b="1" sz="1800">
              <a:solidFill>
                <a:srgbClr val="FFFFFF"/>
              </a:solidFill>
              <a:latin typeface="Calibri"/>
              <a:ea typeface="Calibri"/>
              <a:cs typeface="Calibri"/>
              <a:sym typeface="Calibri"/>
            </a:endParaRPr>
          </a:p>
        </p:txBody>
      </p:sp>
      <p:sp>
        <p:nvSpPr>
          <p:cNvPr id="132" name="Google Shape;132;p13"/>
          <p:cNvSpPr/>
          <p:nvPr/>
        </p:nvSpPr>
        <p:spPr>
          <a:xfrm>
            <a:off x="31795725" y="7806025"/>
            <a:ext cx="25539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4 - Resize Datasets</a:t>
            </a:r>
            <a:endParaRPr b="1" sz="1800">
              <a:solidFill>
                <a:srgbClr val="FFFFFF"/>
              </a:solidFill>
              <a:latin typeface="Calibri"/>
              <a:ea typeface="Calibri"/>
              <a:cs typeface="Calibri"/>
              <a:sym typeface="Calibri"/>
            </a:endParaRPr>
          </a:p>
        </p:txBody>
      </p:sp>
      <p:sp>
        <p:nvSpPr>
          <p:cNvPr id="133" name="Google Shape;133;p13"/>
          <p:cNvSpPr txBox="1"/>
          <p:nvPr/>
        </p:nvSpPr>
        <p:spPr>
          <a:xfrm>
            <a:off x="25636900" y="6114450"/>
            <a:ext cx="2244000" cy="9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Create a new custom layout profile.</a:t>
            </a:r>
            <a:endParaRPr sz="1800">
              <a:latin typeface="Calibri"/>
              <a:ea typeface="Calibri"/>
              <a:cs typeface="Calibri"/>
              <a:sym typeface="Calibri"/>
            </a:endParaRPr>
          </a:p>
        </p:txBody>
      </p:sp>
      <p:sp>
        <p:nvSpPr>
          <p:cNvPr id="134" name="Google Shape;134;p13"/>
          <p:cNvSpPr txBox="1"/>
          <p:nvPr/>
        </p:nvSpPr>
        <p:spPr>
          <a:xfrm>
            <a:off x="31961500" y="8422150"/>
            <a:ext cx="2244000" cy="9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Drag the right side of datasets to resize them.</a:t>
            </a:r>
            <a:endParaRPr sz="1800">
              <a:latin typeface="Calibri"/>
              <a:ea typeface="Calibri"/>
              <a:cs typeface="Calibri"/>
              <a:sym typeface="Calibri"/>
            </a:endParaRPr>
          </a:p>
        </p:txBody>
      </p:sp>
      <p:sp>
        <p:nvSpPr>
          <p:cNvPr id="135" name="Google Shape;135;p13"/>
          <p:cNvSpPr txBox="1"/>
          <p:nvPr/>
        </p:nvSpPr>
        <p:spPr>
          <a:xfrm>
            <a:off x="31961500" y="6012775"/>
            <a:ext cx="2244000" cy="9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Click and drag datasets to rearrange them.</a:t>
            </a:r>
            <a:endParaRPr sz="1800">
              <a:latin typeface="Calibri"/>
              <a:ea typeface="Calibri"/>
              <a:cs typeface="Calibri"/>
              <a:sym typeface="Calibri"/>
            </a:endParaRPr>
          </a:p>
        </p:txBody>
      </p:sp>
      <p:sp>
        <p:nvSpPr>
          <p:cNvPr id="136" name="Google Shape;136;p13"/>
          <p:cNvSpPr txBox="1"/>
          <p:nvPr/>
        </p:nvSpPr>
        <p:spPr>
          <a:xfrm>
            <a:off x="25636900" y="8747325"/>
            <a:ext cx="2244000" cy="9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Rearrange and resize datasets here.</a:t>
            </a:r>
            <a:endParaRPr sz="1800">
              <a:latin typeface="Calibri"/>
              <a:ea typeface="Calibri"/>
              <a:cs typeface="Calibri"/>
              <a:sym typeface="Calibri"/>
            </a:endParaRPr>
          </a:p>
        </p:txBody>
      </p:sp>
      <p:pic>
        <p:nvPicPr>
          <p:cNvPr id="137" name="Google Shape;137;p13"/>
          <p:cNvPicPr preferRelativeResize="0"/>
          <p:nvPr/>
        </p:nvPicPr>
        <p:blipFill>
          <a:blip r:embed="rId29">
            <a:alphaModFix/>
          </a:blip>
          <a:stretch>
            <a:fillRect/>
          </a:stretch>
        </p:blipFill>
        <p:spPr>
          <a:xfrm>
            <a:off x="813831" y="25987820"/>
            <a:ext cx="7188566" cy="1842070"/>
          </a:xfrm>
          <a:prstGeom prst="rect">
            <a:avLst/>
          </a:prstGeom>
          <a:noFill/>
          <a:ln>
            <a:noFill/>
          </a:ln>
        </p:spPr>
      </p:pic>
      <p:pic>
        <p:nvPicPr>
          <p:cNvPr id="138" name="Google Shape;138;p13"/>
          <p:cNvPicPr preferRelativeResize="0"/>
          <p:nvPr/>
        </p:nvPicPr>
        <p:blipFill>
          <a:blip r:embed="rId30">
            <a:alphaModFix/>
          </a:blip>
          <a:stretch>
            <a:fillRect/>
          </a:stretch>
        </p:blipFill>
        <p:spPr>
          <a:xfrm>
            <a:off x="9586733" y="25987820"/>
            <a:ext cx="2806035" cy="1842070"/>
          </a:xfrm>
          <a:prstGeom prst="rect">
            <a:avLst/>
          </a:prstGeom>
          <a:noFill/>
          <a:ln>
            <a:noFill/>
          </a:ln>
        </p:spPr>
      </p:pic>
      <p:pic>
        <p:nvPicPr>
          <p:cNvPr id="139" name="Google Shape;139;p13"/>
          <p:cNvPicPr preferRelativeResize="0"/>
          <p:nvPr/>
        </p:nvPicPr>
        <p:blipFill>
          <a:blip r:embed="rId31">
            <a:alphaModFix/>
          </a:blip>
          <a:stretch>
            <a:fillRect/>
          </a:stretch>
        </p:blipFill>
        <p:spPr>
          <a:xfrm>
            <a:off x="31721834" y="14824506"/>
            <a:ext cx="1844176" cy="2766288"/>
          </a:xfrm>
          <a:prstGeom prst="rect">
            <a:avLst/>
          </a:prstGeom>
          <a:noFill/>
          <a:ln>
            <a:noFill/>
          </a:ln>
        </p:spPr>
      </p:pic>
      <p:pic>
        <p:nvPicPr>
          <p:cNvPr id="140" name="Google Shape;140;p13"/>
          <p:cNvPicPr preferRelativeResize="0"/>
          <p:nvPr/>
        </p:nvPicPr>
        <p:blipFill rotWithShape="1">
          <a:blip r:embed="rId32">
            <a:alphaModFix/>
          </a:blip>
          <a:srcRect b="4425" l="0" r="0" t="0"/>
          <a:stretch/>
        </p:blipFill>
        <p:spPr>
          <a:xfrm>
            <a:off x="35715950" y="14824500"/>
            <a:ext cx="1844175" cy="2766300"/>
          </a:xfrm>
          <a:prstGeom prst="rect">
            <a:avLst/>
          </a:prstGeom>
          <a:noFill/>
          <a:ln>
            <a:noFill/>
          </a:ln>
        </p:spPr>
      </p:pic>
      <p:grpSp>
        <p:nvGrpSpPr>
          <p:cNvPr id="141" name="Google Shape;141;p13"/>
          <p:cNvGrpSpPr/>
          <p:nvPr/>
        </p:nvGrpSpPr>
        <p:grpSpPr>
          <a:xfrm>
            <a:off x="27824649" y="14814718"/>
            <a:ext cx="1643316" cy="2785660"/>
            <a:chOff x="42375" y="1373900"/>
            <a:chExt cx="2217700" cy="3759326"/>
          </a:xfrm>
        </p:grpSpPr>
        <p:pic>
          <p:nvPicPr>
            <p:cNvPr id="142" name="Google Shape;142;p13"/>
            <p:cNvPicPr preferRelativeResize="0"/>
            <p:nvPr/>
          </p:nvPicPr>
          <p:blipFill rotWithShape="1">
            <a:blip r:embed="rId33">
              <a:alphaModFix/>
            </a:blip>
            <a:srcRect b="24834" l="0" r="0" t="0"/>
            <a:stretch/>
          </p:blipFill>
          <p:spPr>
            <a:xfrm>
              <a:off x="42375" y="1373900"/>
              <a:ext cx="2217700" cy="3341224"/>
            </a:xfrm>
            <a:prstGeom prst="rect">
              <a:avLst/>
            </a:prstGeom>
            <a:noFill/>
            <a:ln>
              <a:noFill/>
            </a:ln>
          </p:spPr>
        </p:pic>
        <p:pic>
          <p:nvPicPr>
            <p:cNvPr id="143" name="Google Shape;143;p13"/>
            <p:cNvPicPr preferRelativeResize="0"/>
            <p:nvPr/>
          </p:nvPicPr>
          <p:blipFill rotWithShape="1">
            <a:blip r:embed="rId33">
              <a:alphaModFix/>
            </a:blip>
            <a:srcRect b="2959" l="0" r="0" t="86982"/>
            <a:stretch/>
          </p:blipFill>
          <p:spPr>
            <a:xfrm>
              <a:off x="42375" y="4686150"/>
              <a:ext cx="2217700" cy="447075"/>
            </a:xfrm>
            <a:prstGeom prst="rect">
              <a:avLst/>
            </a:prstGeom>
            <a:noFill/>
            <a:ln>
              <a:noFill/>
            </a:ln>
          </p:spPr>
        </p:pic>
      </p:grpSp>
      <p:sp>
        <p:nvSpPr>
          <p:cNvPr id="144" name="Google Shape;144;p13"/>
          <p:cNvSpPr txBox="1"/>
          <p:nvPr/>
        </p:nvSpPr>
        <p:spPr>
          <a:xfrm>
            <a:off x="613300" y="27762975"/>
            <a:ext cx="117312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333333"/>
                </a:solidFill>
                <a:highlight>
                  <a:srgbClr val="FFFFFF"/>
                </a:highlight>
                <a:latin typeface="Calibri"/>
                <a:ea typeface="Calibri"/>
                <a:cs typeface="Calibri"/>
                <a:sym typeface="Calibri"/>
              </a:rPr>
              <a:t>The gEAR is funded by the Hearing Health Foundation (Hearing Restoration Project) and the NIDCD/NIH R01DC013817 (RH).</a:t>
            </a:r>
            <a:endParaRPr i="1" sz="1800">
              <a:latin typeface="Calibri"/>
              <a:ea typeface="Calibri"/>
              <a:cs typeface="Calibri"/>
              <a:sym typeface="Calibri"/>
            </a:endParaRPr>
          </a:p>
        </p:txBody>
      </p:sp>
      <p:sp>
        <p:nvSpPr>
          <p:cNvPr id="145" name="Google Shape;145;p13"/>
          <p:cNvSpPr txBox="1"/>
          <p:nvPr/>
        </p:nvSpPr>
        <p:spPr>
          <a:xfrm>
            <a:off x="25489800" y="13942500"/>
            <a:ext cx="12089100" cy="788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300">
                <a:latin typeface="Calibri"/>
                <a:ea typeface="Calibri"/>
                <a:cs typeface="Calibri"/>
                <a:sym typeface="Calibri"/>
              </a:rPr>
              <a:t>Take notes while querying genes. Each dataset has its’ own set of notes. Notes can be kept </a:t>
            </a:r>
            <a:r>
              <a:rPr b="1" i="1" lang="en" sz="2300">
                <a:latin typeface="Calibri"/>
                <a:ea typeface="Calibri"/>
                <a:cs typeface="Calibri"/>
                <a:sym typeface="Calibri"/>
              </a:rPr>
              <a:t>Private</a:t>
            </a:r>
            <a:r>
              <a:rPr lang="en" sz="2300">
                <a:latin typeface="Calibri"/>
                <a:ea typeface="Calibri"/>
                <a:cs typeface="Calibri"/>
                <a:sym typeface="Calibri"/>
              </a:rPr>
              <a:t> or be made </a:t>
            </a:r>
            <a:r>
              <a:rPr b="1" i="1" lang="en" sz="2300">
                <a:latin typeface="Calibri"/>
                <a:ea typeface="Calibri"/>
                <a:cs typeface="Calibri"/>
                <a:sym typeface="Calibri"/>
              </a:rPr>
              <a:t>Public. </a:t>
            </a:r>
            <a:r>
              <a:rPr lang="en" sz="2300">
                <a:latin typeface="Calibri"/>
                <a:ea typeface="Calibri"/>
                <a:cs typeface="Calibri"/>
                <a:sym typeface="Calibri"/>
              </a:rPr>
              <a:t>Public notes are visible to any user that has access to the dataset.</a:t>
            </a:r>
            <a:endParaRPr sz="2300">
              <a:latin typeface="Calibri"/>
              <a:ea typeface="Calibri"/>
              <a:cs typeface="Calibri"/>
              <a:sym typeface="Calibri"/>
            </a:endParaRPr>
          </a:p>
        </p:txBody>
      </p:sp>
      <p:sp>
        <p:nvSpPr>
          <p:cNvPr id="146" name="Google Shape;146;p13"/>
          <p:cNvSpPr txBox="1"/>
          <p:nvPr/>
        </p:nvSpPr>
        <p:spPr>
          <a:xfrm>
            <a:off x="25499000" y="18326450"/>
            <a:ext cx="58128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Calibri"/>
                <a:ea typeface="Calibri"/>
                <a:cs typeface="Calibri"/>
                <a:sym typeface="Calibri"/>
              </a:rPr>
              <a:t>Compare conditions within a dataset or between datasets.</a:t>
            </a:r>
            <a:endParaRPr sz="2300">
              <a:latin typeface="Calibri"/>
              <a:ea typeface="Calibri"/>
              <a:cs typeface="Calibri"/>
              <a:sym typeface="Calibri"/>
            </a:endParaRPr>
          </a:p>
        </p:txBody>
      </p:sp>
      <p:pic>
        <p:nvPicPr>
          <p:cNvPr descr="comparedatasets_shield_4_hover.png" id="147" name="Google Shape;147;p13"/>
          <p:cNvPicPr preferRelativeResize="0"/>
          <p:nvPr/>
        </p:nvPicPr>
        <p:blipFill rotWithShape="1">
          <a:blip r:embed="rId34">
            <a:alphaModFix/>
          </a:blip>
          <a:srcRect b="21511" l="0" r="20344" t="14676"/>
          <a:stretch/>
        </p:blipFill>
        <p:spPr>
          <a:xfrm>
            <a:off x="31449625" y="18675425"/>
            <a:ext cx="6126499" cy="2450975"/>
          </a:xfrm>
          <a:prstGeom prst="rect">
            <a:avLst/>
          </a:prstGeom>
          <a:noFill/>
          <a:ln>
            <a:noFill/>
          </a:ln>
        </p:spPr>
      </p:pic>
      <p:pic>
        <p:nvPicPr>
          <p:cNvPr descr="comparedatasets_shield_5_genecart.png" id="148" name="Google Shape;148;p13"/>
          <p:cNvPicPr preferRelativeResize="0"/>
          <p:nvPr/>
        </p:nvPicPr>
        <p:blipFill rotWithShape="1">
          <a:blip r:embed="rId35">
            <a:alphaModFix/>
          </a:blip>
          <a:srcRect b="22577" l="18322" r="4790" t="13804"/>
          <a:stretch/>
        </p:blipFill>
        <p:spPr>
          <a:xfrm>
            <a:off x="25488150" y="21301025"/>
            <a:ext cx="5991700" cy="2411875"/>
          </a:xfrm>
          <a:prstGeom prst="rect">
            <a:avLst/>
          </a:prstGeom>
          <a:noFill/>
          <a:ln>
            <a:noFill/>
          </a:ln>
        </p:spPr>
      </p:pic>
      <p:sp>
        <p:nvSpPr>
          <p:cNvPr id="149" name="Google Shape;149;p13"/>
          <p:cNvSpPr/>
          <p:nvPr/>
        </p:nvSpPr>
        <p:spPr>
          <a:xfrm>
            <a:off x="25595300" y="14800125"/>
            <a:ext cx="20844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Main notes panel</a:t>
            </a:r>
            <a:endParaRPr b="1" i="1" sz="1800">
              <a:solidFill>
                <a:srgbClr val="FFFFFF"/>
              </a:solidFill>
              <a:latin typeface="Calibri"/>
              <a:ea typeface="Calibri"/>
              <a:cs typeface="Calibri"/>
              <a:sym typeface="Calibri"/>
            </a:endParaRPr>
          </a:p>
        </p:txBody>
      </p:sp>
      <p:sp>
        <p:nvSpPr>
          <p:cNvPr id="150" name="Google Shape;150;p13"/>
          <p:cNvSpPr/>
          <p:nvPr/>
        </p:nvSpPr>
        <p:spPr>
          <a:xfrm>
            <a:off x="29557700" y="14800113"/>
            <a:ext cx="20844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Create a note</a:t>
            </a:r>
            <a:endParaRPr b="1" i="1" sz="1800">
              <a:solidFill>
                <a:srgbClr val="FFFFFF"/>
              </a:solidFill>
              <a:latin typeface="Calibri"/>
              <a:ea typeface="Calibri"/>
              <a:cs typeface="Calibri"/>
              <a:sym typeface="Calibri"/>
            </a:endParaRPr>
          </a:p>
        </p:txBody>
      </p:sp>
      <p:sp>
        <p:nvSpPr>
          <p:cNvPr id="151" name="Google Shape;151;p13"/>
          <p:cNvSpPr/>
          <p:nvPr/>
        </p:nvSpPr>
        <p:spPr>
          <a:xfrm>
            <a:off x="33696200" y="14800125"/>
            <a:ext cx="19845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Public note</a:t>
            </a:r>
            <a:endParaRPr b="1" i="1" sz="1800">
              <a:solidFill>
                <a:srgbClr val="FFFFFF"/>
              </a:solidFill>
              <a:latin typeface="Calibri"/>
              <a:ea typeface="Calibri"/>
              <a:cs typeface="Calibri"/>
              <a:sym typeface="Calibri"/>
            </a:endParaRPr>
          </a:p>
        </p:txBody>
      </p:sp>
      <p:sp>
        <p:nvSpPr>
          <p:cNvPr id="152" name="Google Shape;152;p13"/>
          <p:cNvSpPr txBox="1"/>
          <p:nvPr/>
        </p:nvSpPr>
        <p:spPr>
          <a:xfrm>
            <a:off x="25472300" y="15588250"/>
            <a:ext cx="2352300" cy="203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Calibri"/>
                <a:ea typeface="Calibri"/>
                <a:cs typeface="Calibri"/>
                <a:sym typeface="Calibri"/>
              </a:rPr>
              <a:t>View your notes and any public notes for that dataset. </a:t>
            </a:r>
            <a:endParaRPr sz="1800">
              <a:latin typeface="Calibri"/>
              <a:ea typeface="Calibri"/>
              <a:cs typeface="Calibri"/>
              <a:sym typeface="Calibri"/>
            </a:endParaRPr>
          </a:p>
          <a:p>
            <a:pPr indent="0" lvl="0" marL="0" rtl="0" algn="just">
              <a:spcBef>
                <a:spcPts val="0"/>
              </a:spcBef>
              <a:spcAft>
                <a:spcPts val="0"/>
              </a:spcAft>
              <a:buNone/>
            </a:pPr>
            <a:r>
              <a:t/>
            </a:r>
            <a:endParaRPr sz="1800">
              <a:latin typeface="Calibri"/>
              <a:ea typeface="Calibri"/>
              <a:cs typeface="Calibri"/>
              <a:sym typeface="Calibri"/>
            </a:endParaRPr>
          </a:p>
          <a:p>
            <a:pPr indent="0" lvl="0" marL="0" rtl="0" algn="just">
              <a:spcBef>
                <a:spcPts val="0"/>
              </a:spcBef>
              <a:spcAft>
                <a:spcPts val="0"/>
              </a:spcAft>
              <a:buNone/>
            </a:pPr>
            <a:r>
              <a:rPr lang="en" sz="1800">
                <a:latin typeface="Calibri"/>
                <a:ea typeface="Calibri"/>
                <a:cs typeface="Calibri"/>
                <a:sym typeface="Calibri"/>
              </a:rPr>
              <a:t>You can filter out public notes, sort notes by title and date.</a:t>
            </a:r>
            <a:endParaRPr sz="1800">
              <a:latin typeface="Calibri"/>
              <a:ea typeface="Calibri"/>
              <a:cs typeface="Calibri"/>
              <a:sym typeface="Calibri"/>
            </a:endParaRPr>
          </a:p>
        </p:txBody>
      </p:sp>
      <p:sp>
        <p:nvSpPr>
          <p:cNvPr id="153" name="Google Shape;153;p13"/>
          <p:cNvSpPr txBox="1"/>
          <p:nvPr/>
        </p:nvSpPr>
        <p:spPr>
          <a:xfrm>
            <a:off x="29434700" y="15588250"/>
            <a:ext cx="2244000" cy="203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Calibri"/>
                <a:ea typeface="Calibri"/>
                <a:cs typeface="Calibri"/>
                <a:sym typeface="Calibri"/>
              </a:rPr>
              <a:t>Create a new note or add to it.</a:t>
            </a:r>
            <a:endParaRPr sz="1800">
              <a:latin typeface="Calibri"/>
              <a:ea typeface="Calibri"/>
              <a:cs typeface="Calibri"/>
              <a:sym typeface="Calibri"/>
            </a:endParaRPr>
          </a:p>
          <a:p>
            <a:pPr indent="0" lvl="0" marL="0" rtl="0" algn="just">
              <a:spcBef>
                <a:spcPts val="0"/>
              </a:spcBef>
              <a:spcAft>
                <a:spcPts val="0"/>
              </a:spcAft>
              <a:buNone/>
            </a:pPr>
            <a:r>
              <a:t/>
            </a:r>
            <a:endParaRPr sz="1800">
              <a:latin typeface="Calibri"/>
              <a:ea typeface="Calibri"/>
              <a:cs typeface="Calibri"/>
              <a:sym typeface="Calibri"/>
            </a:endParaRPr>
          </a:p>
          <a:p>
            <a:pPr indent="0" lvl="0" marL="0" rtl="0" algn="just">
              <a:spcBef>
                <a:spcPts val="0"/>
              </a:spcBef>
              <a:spcAft>
                <a:spcPts val="0"/>
              </a:spcAft>
              <a:buNone/>
            </a:pPr>
            <a:r>
              <a:rPr lang="en" sz="1800">
                <a:latin typeface="Calibri"/>
                <a:ea typeface="Calibri"/>
                <a:cs typeface="Calibri"/>
                <a:sym typeface="Calibri"/>
              </a:rPr>
              <a:t>Notes can be kept </a:t>
            </a:r>
            <a:r>
              <a:rPr b="1" i="1" lang="en" sz="1800">
                <a:latin typeface="Calibri"/>
                <a:ea typeface="Calibri"/>
                <a:cs typeface="Calibri"/>
                <a:sym typeface="Calibri"/>
              </a:rPr>
              <a:t>Private</a:t>
            </a:r>
            <a:r>
              <a:rPr lang="en" sz="1800">
                <a:latin typeface="Calibri"/>
                <a:ea typeface="Calibri"/>
                <a:cs typeface="Calibri"/>
                <a:sym typeface="Calibri"/>
              </a:rPr>
              <a:t> or be listed as </a:t>
            </a:r>
            <a:r>
              <a:rPr b="1" i="1" lang="en" sz="1800">
                <a:latin typeface="Calibri"/>
                <a:ea typeface="Calibri"/>
                <a:cs typeface="Calibri"/>
                <a:sym typeface="Calibri"/>
              </a:rPr>
              <a:t>Public</a:t>
            </a:r>
            <a:r>
              <a:rPr lang="en" sz="1800">
                <a:latin typeface="Calibri"/>
                <a:ea typeface="Calibri"/>
                <a:cs typeface="Calibri"/>
                <a:sym typeface="Calibri"/>
              </a:rPr>
              <a:t> for others to see.</a:t>
            </a:r>
            <a:endParaRPr sz="1800">
              <a:latin typeface="Calibri"/>
              <a:ea typeface="Calibri"/>
              <a:cs typeface="Calibri"/>
              <a:sym typeface="Calibri"/>
            </a:endParaRPr>
          </a:p>
        </p:txBody>
      </p:sp>
      <p:sp>
        <p:nvSpPr>
          <p:cNvPr id="154" name="Google Shape;154;p13"/>
          <p:cNvSpPr txBox="1"/>
          <p:nvPr/>
        </p:nvSpPr>
        <p:spPr>
          <a:xfrm>
            <a:off x="33632900" y="15588225"/>
            <a:ext cx="2084400" cy="203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Calibri"/>
                <a:ea typeface="Calibri"/>
                <a:cs typeface="Calibri"/>
                <a:sym typeface="Calibri"/>
              </a:rPr>
              <a:t>Public notes for a dataset are only visible to users that have access to the dataset.</a:t>
            </a:r>
            <a:endParaRPr sz="1800">
              <a:latin typeface="Calibri"/>
              <a:ea typeface="Calibri"/>
              <a:cs typeface="Calibri"/>
              <a:sym typeface="Calibri"/>
            </a:endParaRPr>
          </a:p>
        </p:txBody>
      </p:sp>
      <p:sp>
        <p:nvSpPr>
          <p:cNvPr id="155" name="Google Shape;155;p13"/>
          <p:cNvSpPr/>
          <p:nvPr/>
        </p:nvSpPr>
        <p:spPr>
          <a:xfrm>
            <a:off x="28826125" y="19278275"/>
            <a:ext cx="2471100" cy="788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83475" lIns="83475" spcFirstLastPara="1" rIns="83475" wrap="square" tIns="8347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1 - Select X and Y axis</a:t>
            </a:r>
            <a:endParaRPr b="1" i="1" sz="1800">
              <a:solidFill>
                <a:srgbClr val="FFFFFF"/>
              </a:solidFill>
              <a:latin typeface="Calibri"/>
              <a:ea typeface="Calibri"/>
              <a:cs typeface="Calibri"/>
              <a:sym typeface="Calibri"/>
            </a:endParaRPr>
          </a:p>
        </p:txBody>
      </p:sp>
      <p:sp>
        <p:nvSpPr>
          <p:cNvPr id="156" name="Google Shape;156;p13"/>
          <p:cNvSpPr/>
          <p:nvPr/>
        </p:nvSpPr>
        <p:spPr>
          <a:xfrm>
            <a:off x="31525825" y="21808125"/>
            <a:ext cx="2471100" cy="788100"/>
          </a:xfrm>
          <a:prstGeom prst="lef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2 - Draw to select</a:t>
            </a:r>
            <a:endParaRPr b="1" sz="1800">
              <a:solidFill>
                <a:srgbClr val="FFFFFF"/>
              </a:solidFill>
              <a:latin typeface="Calibri"/>
              <a:ea typeface="Calibri"/>
              <a:cs typeface="Calibri"/>
              <a:sym typeface="Calibri"/>
            </a:endParaRPr>
          </a:p>
        </p:txBody>
      </p:sp>
      <p:sp>
        <p:nvSpPr>
          <p:cNvPr id="157" name="Google Shape;157;p13"/>
          <p:cNvSpPr txBox="1"/>
          <p:nvPr/>
        </p:nvSpPr>
        <p:spPr>
          <a:xfrm>
            <a:off x="25636900" y="20002850"/>
            <a:ext cx="5812800" cy="112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latin typeface="Calibri"/>
                <a:ea typeface="Calibri"/>
                <a:cs typeface="Calibri"/>
                <a:sym typeface="Calibri"/>
              </a:rPr>
              <a:t>Select a dataset and condition for the X and Y axis, then </a:t>
            </a:r>
            <a:r>
              <a:rPr i="1" lang="en" sz="1800">
                <a:latin typeface="Calibri"/>
                <a:ea typeface="Calibri"/>
                <a:cs typeface="Calibri"/>
                <a:sym typeface="Calibri"/>
              </a:rPr>
              <a:t>plot.</a:t>
            </a:r>
            <a:endParaRPr i="1" sz="1800">
              <a:latin typeface="Calibri"/>
              <a:ea typeface="Calibri"/>
              <a:cs typeface="Calibri"/>
              <a:sym typeface="Calibri"/>
            </a:endParaRPr>
          </a:p>
          <a:p>
            <a:pPr indent="0" lvl="0" marL="0" rtl="0" algn="l">
              <a:lnSpc>
                <a:spcPct val="100000"/>
              </a:lnSpc>
              <a:spcBef>
                <a:spcPts val="0"/>
              </a:spcBef>
              <a:spcAft>
                <a:spcPts val="0"/>
              </a:spcAft>
              <a:buNone/>
            </a:pPr>
            <a:r>
              <a:rPr i="1" lang="en" sz="1000">
                <a:latin typeface="Calibri"/>
                <a:ea typeface="Calibri"/>
                <a:cs typeface="Calibri"/>
                <a:sym typeface="Calibri"/>
              </a:rPr>
              <a:t> </a:t>
            </a:r>
            <a:endParaRPr i="1" sz="1000">
              <a:latin typeface="Calibri"/>
              <a:ea typeface="Calibri"/>
              <a:cs typeface="Calibri"/>
              <a:sym typeface="Calibri"/>
            </a:endParaRPr>
          </a:p>
          <a:p>
            <a:pPr indent="0" lvl="0" marL="0" rtl="0" algn="l">
              <a:lnSpc>
                <a:spcPct val="100000"/>
              </a:lnSpc>
              <a:spcBef>
                <a:spcPts val="0"/>
              </a:spcBef>
              <a:spcAft>
                <a:spcPts val="0"/>
              </a:spcAft>
              <a:buNone/>
            </a:pPr>
            <a:r>
              <a:rPr i="1" lang="en" sz="1800">
                <a:latin typeface="Calibri"/>
                <a:ea typeface="Calibri"/>
                <a:cs typeface="Calibri"/>
                <a:sym typeface="Calibri"/>
              </a:rPr>
              <a:t>Hover</a:t>
            </a:r>
            <a:r>
              <a:rPr lang="en" sz="1800">
                <a:latin typeface="Calibri"/>
                <a:ea typeface="Calibri"/>
                <a:cs typeface="Calibri"/>
                <a:sym typeface="Calibri"/>
              </a:rPr>
              <a:t> over a plot point to see the gene symbol.</a:t>
            </a:r>
            <a:endParaRPr sz="1800">
              <a:latin typeface="Calibri"/>
              <a:ea typeface="Calibri"/>
              <a:cs typeface="Calibri"/>
              <a:sym typeface="Calibri"/>
            </a:endParaRPr>
          </a:p>
        </p:txBody>
      </p:sp>
      <p:sp>
        <p:nvSpPr>
          <p:cNvPr id="158" name="Google Shape;158;p13"/>
          <p:cNvSpPr txBox="1"/>
          <p:nvPr/>
        </p:nvSpPr>
        <p:spPr>
          <a:xfrm>
            <a:off x="31525825" y="22550950"/>
            <a:ext cx="5991600" cy="112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latin typeface="Calibri"/>
                <a:ea typeface="Calibri"/>
                <a:cs typeface="Calibri"/>
                <a:sym typeface="Calibri"/>
              </a:rPr>
              <a:t>Draw around your area of interest to produce a list of these genes.</a:t>
            </a:r>
            <a:endParaRPr sz="1800">
              <a:latin typeface="Calibri"/>
              <a:ea typeface="Calibri"/>
              <a:cs typeface="Calibri"/>
              <a:sym typeface="Calibri"/>
            </a:endParaRPr>
          </a:p>
          <a:p>
            <a:pPr indent="0" lvl="0" marL="0" rtl="0" algn="l">
              <a:lnSpc>
                <a:spcPct val="100000"/>
              </a:lnSpc>
              <a:spcBef>
                <a:spcPts val="0"/>
              </a:spcBef>
              <a:spcAft>
                <a:spcPts val="0"/>
              </a:spcAft>
              <a:buNone/>
            </a:pPr>
            <a:r>
              <a:t/>
            </a:r>
            <a:endParaRPr sz="1000">
              <a:latin typeface="Calibri"/>
              <a:ea typeface="Calibri"/>
              <a:cs typeface="Calibri"/>
              <a:sym typeface="Calibri"/>
            </a:endParaRPr>
          </a:p>
          <a:p>
            <a:pPr indent="0" lvl="0" marL="0" rtl="0" algn="l">
              <a:lnSpc>
                <a:spcPct val="100000"/>
              </a:lnSpc>
              <a:spcBef>
                <a:spcPts val="0"/>
              </a:spcBef>
              <a:spcAft>
                <a:spcPts val="0"/>
              </a:spcAft>
              <a:buNone/>
            </a:pPr>
            <a:r>
              <a:rPr lang="en" sz="1800">
                <a:latin typeface="Calibri"/>
                <a:ea typeface="Calibri"/>
                <a:cs typeface="Calibri"/>
                <a:sym typeface="Calibri"/>
              </a:rPr>
              <a:t>The gene list can then be downloaded or saved as a gene cart.</a:t>
            </a:r>
            <a:endParaRPr sz="1800">
              <a:latin typeface="Calibri"/>
              <a:ea typeface="Calibri"/>
              <a:cs typeface="Calibri"/>
              <a:sym typeface="Calibri"/>
            </a:endParaRPr>
          </a:p>
        </p:txBody>
      </p:sp>
      <p:sp>
        <p:nvSpPr>
          <p:cNvPr id="159" name="Google Shape;159;p13"/>
          <p:cNvSpPr txBox="1"/>
          <p:nvPr/>
        </p:nvSpPr>
        <p:spPr>
          <a:xfrm>
            <a:off x="1344825" y="18058500"/>
            <a:ext cx="2832900" cy="2451000"/>
          </a:xfrm>
          <a:prstGeom prst="rect">
            <a:avLst/>
          </a:prstGeom>
          <a:noFill/>
          <a:ln>
            <a:noFill/>
          </a:ln>
        </p:spPr>
        <p:txBody>
          <a:bodyPr anchorCtr="0" anchor="t" bIns="105650" lIns="105650" spcFirstLastPara="1" rIns="105650" wrap="square" tIns="105650">
            <a:noAutofit/>
          </a:bodyPr>
          <a:lstStyle/>
          <a:p>
            <a:pPr indent="0" lvl="0" marL="0" rtl="0" algn="l">
              <a:spcBef>
                <a:spcPts val="0"/>
              </a:spcBef>
              <a:spcAft>
                <a:spcPts val="0"/>
              </a:spcAft>
              <a:buNone/>
            </a:pPr>
            <a:r>
              <a:rPr lang="en" sz="2300">
                <a:latin typeface="Calibri"/>
                <a:ea typeface="Calibri"/>
                <a:cs typeface="Calibri"/>
                <a:sym typeface="Calibri"/>
              </a:rPr>
              <a:t>Data columns from the expression file are assigned to </a:t>
            </a:r>
            <a:r>
              <a:rPr i="1" lang="en" sz="2300">
                <a:latin typeface="Calibri"/>
                <a:ea typeface="Calibri"/>
                <a:cs typeface="Calibri"/>
                <a:sym typeface="Calibri"/>
              </a:rPr>
              <a:t>&lt;path&gt;</a:t>
            </a:r>
            <a:r>
              <a:rPr lang="en" sz="2300">
                <a:latin typeface="Calibri"/>
                <a:ea typeface="Calibri"/>
                <a:cs typeface="Calibri"/>
                <a:sym typeface="Calibri"/>
              </a:rPr>
              <a:t> elements to link expression values to regions of the SVG. </a:t>
            </a:r>
            <a:endParaRPr sz="2300">
              <a:latin typeface="Calibri"/>
              <a:ea typeface="Calibri"/>
              <a:cs typeface="Calibri"/>
              <a:sym typeface="Calibri"/>
            </a:endParaRPr>
          </a:p>
        </p:txBody>
      </p:sp>
      <p:sp>
        <p:nvSpPr>
          <p:cNvPr id="160" name="Google Shape;160;p13"/>
          <p:cNvSpPr txBox="1"/>
          <p:nvPr/>
        </p:nvSpPr>
        <p:spPr>
          <a:xfrm>
            <a:off x="1344825" y="20930650"/>
            <a:ext cx="2933100" cy="1708200"/>
          </a:xfrm>
          <a:prstGeom prst="rect">
            <a:avLst/>
          </a:prstGeom>
          <a:noFill/>
          <a:ln>
            <a:noFill/>
          </a:ln>
        </p:spPr>
        <p:txBody>
          <a:bodyPr anchorCtr="0" anchor="t" bIns="105650" lIns="105650" spcFirstLastPara="1" rIns="105650" wrap="square" tIns="105650">
            <a:noAutofit/>
          </a:bodyPr>
          <a:lstStyle/>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rPr lang="en" sz="2300">
                <a:latin typeface="Calibri"/>
                <a:ea typeface="Calibri"/>
                <a:cs typeface="Calibri"/>
                <a:sym typeface="Calibri"/>
              </a:rPr>
              <a:t>Violin plots generally represent single-cell datasets.</a:t>
            </a:r>
            <a:endParaRPr sz="2300">
              <a:latin typeface="Calibri"/>
              <a:ea typeface="Calibri"/>
              <a:cs typeface="Calibri"/>
              <a:sym typeface="Calibri"/>
            </a:endParaRPr>
          </a:p>
        </p:txBody>
      </p:sp>
      <p:sp>
        <p:nvSpPr>
          <p:cNvPr id="161" name="Google Shape;161;p13"/>
          <p:cNvSpPr txBox="1"/>
          <p:nvPr/>
        </p:nvSpPr>
        <p:spPr>
          <a:xfrm>
            <a:off x="13169400" y="4291875"/>
            <a:ext cx="110475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Calibri"/>
                <a:ea typeface="Calibri"/>
                <a:cs typeface="Calibri"/>
                <a:sym typeface="Calibri"/>
              </a:rPr>
              <a:t>The data uploader has been greatly improved to provide a better user experience.</a:t>
            </a:r>
            <a:endParaRPr sz="23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